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  <p:sldMasterId id="2147483685" r:id="rId2"/>
    <p:sldMasterId id="2147483699" r:id="rId3"/>
    <p:sldMasterId id="2147483711" r:id="rId4"/>
  </p:sldMasterIdLst>
  <p:notesMasterIdLst>
    <p:notesMasterId r:id="rId16"/>
  </p:notesMasterIdLst>
  <p:sldIdLst>
    <p:sldId id="346" r:id="rId5"/>
    <p:sldId id="345" r:id="rId6"/>
    <p:sldId id="337" r:id="rId7"/>
    <p:sldId id="338" r:id="rId8"/>
    <p:sldId id="339" r:id="rId9"/>
    <p:sldId id="340" r:id="rId10"/>
    <p:sldId id="305" r:id="rId11"/>
    <p:sldId id="341" r:id="rId12"/>
    <p:sldId id="342" r:id="rId13"/>
    <p:sldId id="343" r:id="rId14"/>
    <p:sldId id="344" r:id="rId15"/>
  </p:sldIdLst>
  <p:sldSz cx="9147175" cy="5145088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宋体" panose="02010600030101010101" pitchFamily="2" charset="-122"/>
      <p:regular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Wingdings 2" panose="05020102010507070707" pitchFamily="18" charset="2"/>
      <p:regular r:id="rId24"/>
    </p:embeddedFont>
    <p:embeddedFont>
      <p:font typeface="微软雅黑" panose="020B0503020204020204" pitchFamily="34" charset="-122"/>
      <p:regular r:id="rId25"/>
      <p:bold r:id="rId26"/>
    </p:embeddedFont>
    <p:embeddedFont>
      <p:font typeface=".VnArial" panose="020B7200000000000000" pitchFamily="34" charset="0"/>
      <p:regular r:id="rId27"/>
      <p:bold r:id="rId28"/>
      <p:italic r:id="rId29"/>
      <p:boldItalic r:id="rId30"/>
    </p:embeddedFont>
    <p:embeddedFont>
      <p:font typeface="Verdana" panose="020B0604030504040204" pitchFamily="34" charset="0"/>
      <p:regular r:id="rId31"/>
      <p:bold r:id="rId32"/>
      <p:italic r:id="rId33"/>
      <p:boldItalic r:id="rId34"/>
    </p:embeddedFont>
    <p:embeddedFont>
      <p:font typeface="Lato" panose="020F0502020204030203" pitchFamily="34" charset="0"/>
      <p:regular r:id="rId35"/>
      <p:bold r:id="rId36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EA9A"/>
    <a:srgbClr val="F8C8EB"/>
    <a:srgbClr val="3B6BDD"/>
    <a:srgbClr val="FCE1AA"/>
    <a:srgbClr val="F7AFF7"/>
    <a:srgbClr val="66F32D"/>
    <a:srgbClr val="73C6E8"/>
    <a:srgbClr val="8599A8"/>
    <a:srgbClr val="40505E"/>
    <a:srgbClr val="E1E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24912" autoAdjust="0"/>
    <p:restoredTop sz="94660"/>
  </p:normalViewPr>
  <p:slideViewPr>
    <p:cSldViewPr snapToGrid="0">
      <p:cViewPr varScale="1">
        <p:scale>
          <a:sx n="90" d="100"/>
          <a:sy n="90" d="100"/>
        </p:scale>
        <p:origin x="96" y="126"/>
      </p:cViewPr>
      <p:guideLst>
        <p:guide orient="horz" pos="162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theme" Target="theme/theme1.xml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6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369FDA-D799-4948-957D-D952A27991AC}" type="datetimeFigureOut">
              <a:rPr lang="en-US" smtClean="0"/>
              <a:t>1/7/2022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E928B-EDE7-4E8B-A482-4CB5FE7E42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571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7409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dirty="0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algn="r"/>
            <a:fld id="{9A0DB2DC-4C9A-4742-B13C-FB6460FD3503}" type="slidenum">
              <a:rPr lang="en-US" altLang="zh-CN" sz="1200" dirty="0">
                <a:solidFill>
                  <a:srgbClr val="000000"/>
                </a:solidFill>
              </a:rPr>
              <a:pPr algn="r"/>
              <a:t>1</a:t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2923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F0B64C-F99D-4875-B5C8-ED5FC3D30133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096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49462B-6CA1-48CF-A14A-7A4DFCCD989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255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397" y="842032"/>
            <a:ext cx="6860381" cy="1791253"/>
          </a:xfrm>
        </p:spPr>
        <p:txBody>
          <a:bodyPr anchor="b"/>
          <a:lstStyle>
            <a:lvl1pPr algn="ctr">
              <a:defRPr sz="45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397" y="2702363"/>
            <a:ext cx="686038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91" indent="0" algn="ctr">
              <a:buNone/>
              <a:defRPr sz="1500"/>
            </a:lvl2pPr>
            <a:lvl3pPr marL="685983" indent="0" algn="ctr">
              <a:buNone/>
              <a:defRPr sz="1350"/>
            </a:lvl3pPr>
            <a:lvl4pPr marL="1028974" indent="0" algn="ctr">
              <a:buNone/>
              <a:defRPr sz="1200"/>
            </a:lvl4pPr>
            <a:lvl5pPr marL="1371966" indent="0" algn="ctr">
              <a:buNone/>
              <a:defRPr sz="1200"/>
            </a:lvl5pPr>
            <a:lvl6pPr marL="1714957" indent="0" algn="ctr">
              <a:buNone/>
              <a:defRPr sz="1200"/>
            </a:lvl6pPr>
            <a:lvl7pPr marL="2057949" indent="0" algn="ctr">
              <a:buNone/>
              <a:defRPr sz="1200"/>
            </a:lvl7pPr>
            <a:lvl8pPr marL="2400940" indent="0" algn="ctr">
              <a:buNone/>
              <a:defRPr sz="1200"/>
            </a:lvl8pPr>
            <a:lvl9pPr marL="27439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07/01/2022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29239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07/01/2022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075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5947" y="273928"/>
            <a:ext cx="1972360" cy="43602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868" y="273928"/>
            <a:ext cx="5802739" cy="43602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07/01/2022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39075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907" y="246965"/>
            <a:ext cx="8535018" cy="464904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686006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18743" y="325722"/>
            <a:ext cx="8309693" cy="233244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686006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627" y="1365577"/>
            <a:ext cx="7775099" cy="1372023"/>
          </a:xfrm>
        </p:spPr>
        <p:txBody>
          <a:bodyPr lIns="45720" rIns="45720" bIns="45720"/>
          <a:lstStyle>
            <a:lvl1pPr algn="r">
              <a:defRPr sz="4501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627" y="2764627"/>
            <a:ext cx="7775099" cy="686012"/>
          </a:xfrm>
        </p:spPr>
        <p:txBody>
          <a:bodyPr lIns="182880" tIns="0"/>
          <a:lstStyle>
            <a:lvl1pPr marL="36587" indent="0" algn="r">
              <a:spcBef>
                <a:spcPts val="0"/>
              </a:spcBef>
              <a:buNone/>
              <a:defRPr sz="2001">
                <a:solidFill>
                  <a:schemeClr val="bg2">
                    <a:shade val="25000"/>
                  </a:schemeClr>
                </a:solidFill>
              </a:defRPr>
            </a:lvl1pPr>
            <a:lvl2pPr marL="457337" indent="0" algn="ctr">
              <a:buNone/>
            </a:lvl2pPr>
            <a:lvl3pPr marL="914674" indent="0" algn="ctr">
              <a:buNone/>
            </a:lvl3pPr>
            <a:lvl4pPr marL="1372011" indent="0" algn="ctr">
              <a:buNone/>
            </a:lvl4pPr>
            <a:lvl5pPr marL="1829349" indent="0" algn="ctr">
              <a:buNone/>
            </a:lvl5pPr>
            <a:lvl6pPr marL="2286686" indent="0" algn="ctr">
              <a:buNone/>
            </a:lvl6pPr>
            <a:lvl7pPr marL="2744023" indent="0" algn="ctr">
              <a:buNone/>
            </a:lvl7pPr>
            <a:lvl8pPr marL="3201360" indent="0" algn="ctr">
              <a:buNone/>
            </a:lvl8pPr>
            <a:lvl9pPr marL="3658697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1300F3-8A30-4964-9FF2-12F2700C5305}" type="datetimeFigureOut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2022/1/7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B66A0-0F3A-4B67-9B1F-5CD314B215AE}" type="slidenum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355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094" y="3738764"/>
            <a:ext cx="8186722" cy="788913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3094" y="397887"/>
            <a:ext cx="8186722" cy="3141934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1300F3-8A30-4964-9FF2-12F2700C5305}" type="datetimeFigureOut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2022/1/7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B66A0-0F3A-4B67-9B1F-5CD314B215AE}" type="slidenum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2652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907" y="246965"/>
            <a:ext cx="8535018" cy="464904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686006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418743" y="325723"/>
            <a:ext cx="8309693" cy="3257002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686006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506" y="3697603"/>
            <a:ext cx="8186722" cy="507649"/>
          </a:xfrm>
        </p:spPr>
        <p:txBody>
          <a:bodyPr lIns="91440" bIns="0" anchor="b"/>
          <a:lstStyle>
            <a:lvl1pPr algn="l">
              <a:buNone/>
              <a:defRPr sz="3601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506" y="4219666"/>
            <a:ext cx="8186722" cy="315565"/>
          </a:xfrm>
        </p:spPr>
        <p:txBody>
          <a:bodyPr lIns="118872" tIns="0" anchor="t"/>
          <a:lstStyle>
            <a:lvl1pPr marL="0" marR="36587" indent="0" algn="l">
              <a:spcBef>
                <a:spcPts val="0"/>
              </a:spcBef>
              <a:spcAft>
                <a:spcPts val="0"/>
              </a:spcAft>
              <a:buNone/>
              <a:defRPr sz="1801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1300F3-8A30-4964-9FF2-12F2700C5305}" type="datetimeFigureOut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2022/1/7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B66A0-0F3A-4B67-9B1F-5CD314B215AE}" type="slidenum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6985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531" y="397887"/>
            <a:ext cx="3933285" cy="3292856"/>
          </a:xfrm>
        </p:spPr>
        <p:txBody>
          <a:bodyPr/>
          <a:lstStyle>
            <a:lvl1pPr>
              <a:defRPr sz="2601"/>
            </a:lvl1pPr>
            <a:lvl2pPr>
              <a:defRPr sz="2201"/>
            </a:lvl2pPr>
            <a:lvl3pPr>
              <a:defRPr sz="2001"/>
            </a:lvl3pPr>
            <a:lvl4pPr>
              <a:defRPr sz="1801"/>
            </a:lvl4pPr>
            <a:lvl5pPr>
              <a:defRPr sz="1801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7011" y="397887"/>
            <a:ext cx="3933285" cy="3292856"/>
          </a:xfrm>
        </p:spPr>
        <p:txBody>
          <a:bodyPr/>
          <a:lstStyle>
            <a:lvl1pPr>
              <a:defRPr sz="2601"/>
            </a:lvl1pPr>
            <a:lvl2pPr>
              <a:defRPr sz="2201"/>
            </a:lvl2pPr>
            <a:lvl3pPr>
              <a:defRPr sz="2001"/>
            </a:lvl3pPr>
            <a:lvl4pPr>
              <a:defRPr sz="1801"/>
            </a:lvl4pPr>
            <a:lvl5pPr>
              <a:defRPr sz="1801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1300F3-8A30-4964-9FF2-12F2700C5305}" type="datetimeFigureOut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2022/1/7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B66A0-0F3A-4B67-9B1F-5CD314B215AE}" type="slidenum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4552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094" y="3738764"/>
            <a:ext cx="8186722" cy="788913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435" y="434712"/>
            <a:ext cx="3933285" cy="594305"/>
          </a:xfrm>
        </p:spPr>
        <p:txBody>
          <a:bodyPr lIns="146304" anchor="ctr"/>
          <a:lstStyle>
            <a:lvl1pPr marL="0" indent="0" algn="l">
              <a:buNone/>
              <a:defRPr sz="2401" b="1">
                <a:solidFill>
                  <a:schemeClr val="tx1"/>
                </a:solidFill>
              </a:defRPr>
            </a:lvl1pPr>
            <a:lvl2pPr>
              <a:buNone/>
              <a:defRPr sz="2001" b="1"/>
            </a:lvl2pPr>
            <a:lvl3pPr>
              <a:buNone/>
              <a:defRPr sz="1801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3784" y="434712"/>
            <a:ext cx="3933285" cy="594305"/>
          </a:xfrm>
        </p:spPr>
        <p:txBody>
          <a:bodyPr lIns="137160" anchor="ctr"/>
          <a:lstStyle>
            <a:lvl1pPr marL="0" indent="0" algn="l">
              <a:buNone/>
              <a:defRPr sz="2401" b="1">
                <a:solidFill>
                  <a:schemeClr val="tx1"/>
                </a:solidFill>
              </a:defRPr>
            </a:lvl1pPr>
            <a:lvl2pPr>
              <a:buNone/>
              <a:defRPr sz="2001" b="1"/>
            </a:lvl2pPr>
            <a:lvl3pPr>
              <a:buNone/>
              <a:defRPr sz="1801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435" y="1086185"/>
            <a:ext cx="3933285" cy="2618278"/>
          </a:xfrm>
        </p:spPr>
        <p:txBody>
          <a:bodyPr anchor="t"/>
          <a:lstStyle>
            <a:lvl1pPr algn="l">
              <a:defRPr sz="2401"/>
            </a:lvl1pPr>
            <a:lvl2pPr algn="l">
              <a:defRPr sz="2001"/>
            </a:lvl2pPr>
            <a:lvl3pPr algn="l">
              <a:defRPr sz="1801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3784" y="1086185"/>
            <a:ext cx="3933285" cy="2618278"/>
          </a:xfrm>
        </p:spPr>
        <p:txBody>
          <a:bodyPr anchor="t"/>
          <a:lstStyle>
            <a:lvl1pPr algn="l">
              <a:defRPr sz="2401"/>
            </a:lvl1pPr>
            <a:lvl2pPr algn="l">
              <a:defRPr sz="2001"/>
            </a:lvl2pPr>
            <a:lvl3pPr algn="l">
              <a:defRPr sz="1801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1300F3-8A30-4964-9FF2-12F2700C5305}" type="datetimeFigureOut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2022/1/7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B66A0-0F3A-4B67-9B1F-5CD314B215AE}" type="slidenum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930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1300F3-8A30-4964-9FF2-12F2700C5305}" type="datetimeFigureOut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2022/1/7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B66A0-0F3A-4B67-9B1F-5CD314B215AE}" type="slidenum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6257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907" y="246965"/>
            <a:ext cx="8535018" cy="464904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686006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1300F3-8A30-4964-9FF2-12F2700C5305}" type="datetimeFigureOut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2022/1/7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B66A0-0F3A-4B67-9B1F-5CD314B215AE}" type="slidenum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1807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40707" y="400173"/>
            <a:ext cx="2972832" cy="686012"/>
          </a:xfrm>
        </p:spPr>
        <p:txBody>
          <a:bodyPr anchor="b"/>
          <a:lstStyle>
            <a:lvl1pPr algn="l">
              <a:buNone/>
              <a:defRPr sz="2201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40770" y="1086187"/>
            <a:ext cx="2972832" cy="3155558"/>
          </a:xfrm>
        </p:spPr>
        <p:txBody>
          <a:bodyPr lIns="91440"/>
          <a:lstStyle>
            <a:lvl1pPr marL="18293" marR="18293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638" y="697823"/>
            <a:ext cx="4627765" cy="3544396"/>
          </a:xfrm>
        </p:spPr>
        <p:txBody>
          <a:bodyPr/>
          <a:lstStyle>
            <a:lvl1pPr>
              <a:defRPr sz="2801">
                <a:solidFill>
                  <a:schemeClr val="tx1"/>
                </a:solidFill>
              </a:defRPr>
            </a:lvl1pPr>
            <a:lvl2pPr>
              <a:defRPr sz="2601">
                <a:solidFill>
                  <a:schemeClr val="tx1"/>
                </a:solidFill>
              </a:defRPr>
            </a:lvl2pPr>
            <a:lvl3pPr>
              <a:defRPr sz="2401">
                <a:solidFill>
                  <a:schemeClr val="tx1"/>
                </a:solidFill>
              </a:defRPr>
            </a:lvl3pPr>
            <a:lvl4pPr>
              <a:defRPr sz="2001">
                <a:solidFill>
                  <a:schemeClr val="tx1"/>
                </a:solidFill>
              </a:defRPr>
            </a:lvl4pPr>
            <a:lvl5pPr>
              <a:defRPr sz="2001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1300F3-8A30-4964-9FF2-12F2700C5305}" type="datetimeFigureOut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2022/1/7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B66A0-0F3A-4B67-9B1F-5CD314B215AE}" type="slidenum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772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07/01/2022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47159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907" y="246965"/>
            <a:ext cx="8535018" cy="464904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686006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1" name="Round Single Corner Rectangle 10"/>
          <p:cNvSpPr/>
          <p:nvPr/>
        </p:nvSpPr>
        <p:spPr>
          <a:xfrm>
            <a:off x="6403024" y="325722"/>
            <a:ext cx="2325412" cy="3258556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686006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359" y="3760203"/>
            <a:ext cx="8232458" cy="788913"/>
          </a:xfrm>
        </p:spPr>
        <p:txBody>
          <a:bodyPr anchor="t"/>
          <a:lstStyle>
            <a:lvl1pPr algn="l">
              <a:buNone/>
              <a:defRPr sz="3601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4956" y="400174"/>
            <a:ext cx="2241058" cy="3159585"/>
          </a:xfrm>
        </p:spPr>
        <p:txBody>
          <a:bodyPr lIns="91440"/>
          <a:lstStyle>
            <a:lvl1pPr marL="45734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1300F3-8A30-4964-9FF2-12F2700C5305}" type="datetimeFigureOut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2022/1/7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B66A0-0F3A-4B67-9B1F-5CD314B215AE}" type="slidenum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627" y="326927"/>
            <a:ext cx="5927369" cy="3258556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1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246634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094" y="3738764"/>
            <a:ext cx="8186722" cy="788913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094" y="397887"/>
            <a:ext cx="8186722" cy="3141934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1300F3-8A30-4964-9FF2-12F2700C5305}" type="datetimeFigureOut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2022/1/7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B66A0-0F3A-4B67-9B1F-5CD314B215AE}" type="slidenum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63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1702" y="400178"/>
            <a:ext cx="1981888" cy="3944566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585" y="400176"/>
            <a:ext cx="5945664" cy="3944568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1300F3-8A30-4964-9FF2-12F2700C5305}" type="datetimeFigureOut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2022/1/7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74B66A0-0F3A-4B67-9B1F-5CD314B215AE}" type="slidenum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6847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397" y="842032"/>
            <a:ext cx="6860381" cy="1791253"/>
          </a:xfrm>
        </p:spPr>
        <p:txBody>
          <a:bodyPr anchor="b"/>
          <a:lstStyle>
            <a:lvl1pPr algn="ctr">
              <a:defRPr sz="450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397" y="2702362"/>
            <a:ext cx="6860381" cy="1242205"/>
          </a:xfrm>
        </p:spPr>
        <p:txBody>
          <a:bodyPr/>
          <a:lstStyle>
            <a:lvl1pPr marL="0" indent="0" algn="ctr">
              <a:buNone/>
              <a:defRPr sz="1801"/>
            </a:lvl1pPr>
            <a:lvl2pPr marL="343003" indent="0" algn="ctr">
              <a:buNone/>
              <a:defRPr sz="1500"/>
            </a:lvl2pPr>
            <a:lvl3pPr marL="686006" indent="0" algn="ctr">
              <a:buNone/>
              <a:defRPr sz="1350"/>
            </a:lvl3pPr>
            <a:lvl4pPr marL="1029009" indent="0" algn="ctr">
              <a:buNone/>
              <a:defRPr sz="1200"/>
            </a:lvl4pPr>
            <a:lvl5pPr marL="1372011" indent="0" algn="ctr">
              <a:buNone/>
              <a:defRPr sz="1200"/>
            </a:lvl5pPr>
            <a:lvl6pPr marL="1715014" indent="0" algn="ctr">
              <a:buNone/>
              <a:defRPr sz="1200"/>
            </a:lvl6pPr>
            <a:lvl7pPr marL="2058017" indent="0" algn="ctr">
              <a:buNone/>
              <a:defRPr sz="1200"/>
            </a:lvl7pPr>
            <a:lvl8pPr marL="2401020" indent="0" algn="ctr">
              <a:buNone/>
              <a:defRPr sz="1200"/>
            </a:lvl8pPr>
            <a:lvl9pPr marL="2744023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300F3-8A30-4964-9FF2-12F2700C5305}" type="datetimeFigureOut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2022/1/7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B66A0-0F3A-4B67-9B1F-5CD314B215AE}" type="slidenum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5702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74031" y="265597"/>
            <a:ext cx="275495" cy="275448"/>
          </a:xfrm>
          <a:prstGeom prst="rect">
            <a:avLst/>
          </a:prstGeom>
          <a:solidFill>
            <a:srgbClr val="10A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01" tIns="34301" rIns="68601" bIns="34301" rtlCol="0" anchor="ctr"/>
          <a:lstStyle/>
          <a:p>
            <a:pPr algn="ctr" defTabSz="686006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961400" y="591629"/>
            <a:ext cx="6753973" cy="0"/>
          </a:xfrm>
          <a:prstGeom prst="line">
            <a:avLst/>
          </a:prstGeom>
          <a:ln>
            <a:solidFill>
              <a:srgbClr val="AE937E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 userDrawn="1"/>
        </p:nvSpPr>
        <p:spPr>
          <a:xfrm>
            <a:off x="573889" y="363150"/>
            <a:ext cx="275495" cy="275448"/>
          </a:xfrm>
          <a:prstGeom prst="rect">
            <a:avLst/>
          </a:prstGeom>
          <a:solidFill>
            <a:srgbClr val="1F881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601" tIns="34301" rIns="68601" bIns="34301" rtlCol="0" anchor="ctr"/>
          <a:lstStyle/>
          <a:p>
            <a:pPr algn="ctr" defTabSz="686006"/>
            <a:endParaRPr lang="zh-CN" altLang="en-US" sz="1801">
              <a:solidFill>
                <a:prstClr val="white"/>
              </a:solidFill>
              <a:latin typeface="AvantGarde Md B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225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6038" y="1598313"/>
            <a:ext cx="7775099" cy="110285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2076" y="2915550"/>
            <a:ext cx="6403023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3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6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2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93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6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40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1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8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0764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6275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564" y="3306197"/>
            <a:ext cx="7775099" cy="1021871"/>
          </a:xfrm>
        </p:spPr>
        <p:txBody>
          <a:bodyPr anchor="t"/>
          <a:lstStyle>
            <a:lvl1pPr algn="l">
              <a:defRPr sz="4001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564" y="2180708"/>
            <a:ext cx="7775099" cy="1125487"/>
          </a:xfrm>
        </p:spPr>
        <p:txBody>
          <a:bodyPr anchor="b"/>
          <a:lstStyle>
            <a:lvl1pPr marL="0" indent="0">
              <a:buNone/>
              <a:defRPr sz="2001">
                <a:solidFill>
                  <a:schemeClr val="tx1">
                    <a:tint val="75000"/>
                  </a:schemeClr>
                </a:solidFill>
              </a:defRPr>
            </a:lvl1pPr>
            <a:lvl2pPr marL="457337" indent="0">
              <a:buNone/>
              <a:defRPr sz="1801">
                <a:solidFill>
                  <a:schemeClr val="tx1">
                    <a:tint val="75000"/>
                  </a:schemeClr>
                </a:solidFill>
              </a:defRPr>
            </a:lvl2pPr>
            <a:lvl3pPr marL="9146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201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934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6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402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13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869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02069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359" y="900391"/>
            <a:ext cx="4040002" cy="2546342"/>
          </a:xfrm>
        </p:spPr>
        <p:txBody>
          <a:bodyPr/>
          <a:lstStyle>
            <a:lvl1pPr>
              <a:defRPr sz="2801"/>
            </a:lvl1pPr>
            <a:lvl2pPr>
              <a:defRPr sz="2401"/>
            </a:lvl2pPr>
            <a:lvl3pPr>
              <a:defRPr sz="2001"/>
            </a:lvl3pPr>
            <a:lvl4pPr>
              <a:defRPr sz="1801"/>
            </a:lvl4pPr>
            <a:lvl5pPr>
              <a:defRPr sz="1801"/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9814" y="900391"/>
            <a:ext cx="4040002" cy="2546342"/>
          </a:xfrm>
        </p:spPr>
        <p:txBody>
          <a:bodyPr/>
          <a:lstStyle>
            <a:lvl1pPr>
              <a:defRPr sz="2801"/>
            </a:lvl1pPr>
            <a:lvl2pPr>
              <a:defRPr sz="2401"/>
            </a:lvl2pPr>
            <a:lvl3pPr>
              <a:defRPr sz="2001"/>
            </a:lvl3pPr>
            <a:lvl4pPr>
              <a:defRPr sz="1801"/>
            </a:lvl4pPr>
            <a:lvl5pPr>
              <a:defRPr sz="1801"/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0720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359" y="206042"/>
            <a:ext cx="8232458" cy="857515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59" y="1151691"/>
            <a:ext cx="4041591" cy="479970"/>
          </a:xfrm>
        </p:spPr>
        <p:txBody>
          <a:bodyPr anchor="b"/>
          <a:lstStyle>
            <a:lvl1pPr marL="0" indent="0">
              <a:buNone/>
              <a:defRPr sz="2401" b="1"/>
            </a:lvl1pPr>
            <a:lvl2pPr marL="457337" indent="0">
              <a:buNone/>
              <a:defRPr sz="2001" b="1"/>
            </a:lvl2pPr>
            <a:lvl3pPr marL="914674" indent="0">
              <a:buNone/>
              <a:defRPr sz="1801" b="1"/>
            </a:lvl3pPr>
            <a:lvl4pPr marL="1372011" indent="0">
              <a:buNone/>
              <a:defRPr sz="1600" b="1"/>
            </a:lvl4pPr>
            <a:lvl5pPr marL="1829349" indent="0">
              <a:buNone/>
              <a:defRPr sz="1600" b="1"/>
            </a:lvl5pPr>
            <a:lvl6pPr marL="2286686" indent="0">
              <a:buNone/>
              <a:defRPr sz="1600" b="1"/>
            </a:lvl6pPr>
            <a:lvl7pPr marL="2744023" indent="0">
              <a:buNone/>
              <a:defRPr sz="1600" b="1"/>
            </a:lvl7pPr>
            <a:lvl8pPr marL="3201360" indent="0">
              <a:buNone/>
              <a:defRPr sz="1600" b="1"/>
            </a:lvl8pPr>
            <a:lvl9pPr marL="365869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359" y="1631660"/>
            <a:ext cx="4041591" cy="2964381"/>
          </a:xfrm>
        </p:spPr>
        <p:txBody>
          <a:bodyPr/>
          <a:lstStyle>
            <a:lvl1pPr>
              <a:defRPr sz="2401"/>
            </a:lvl1pPr>
            <a:lvl2pPr>
              <a:defRPr sz="2001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6640" y="1151691"/>
            <a:ext cx="4043178" cy="479970"/>
          </a:xfrm>
        </p:spPr>
        <p:txBody>
          <a:bodyPr anchor="b"/>
          <a:lstStyle>
            <a:lvl1pPr marL="0" indent="0">
              <a:buNone/>
              <a:defRPr sz="2401" b="1"/>
            </a:lvl1pPr>
            <a:lvl2pPr marL="457337" indent="0">
              <a:buNone/>
              <a:defRPr sz="2001" b="1"/>
            </a:lvl2pPr>
            <a:lvl3pPr marL="914674" indent="0">
              <a:buNone/>
              <a:defRPr sz="1801" b="1"/>
            </a:lvl3pPr>
            <a:lvl4pPr marL="1372011" indent="0">
              <a:buNone/>
              <a:defRPr sz="1600" b="1"/>
            </a:lvl4pPr>
            <a:lvl5pPr marL="1829349" indent="0">
              <a:buNone/>
              <a:defRPr sz="1600" b="1"/>
            </a:lvl5pPr>
            <a:lvl6pPr marL="2286686" indent="0">
              <a:buNone/>
              <a:defRPr sz="1600" b="1"/>
            </a:lvl6pPr>
            <a:lvl7pPr marL="2744023" indent="0">
              <a:buNone/>
              <a:defRPr sz="1600" b="1"/>
            </a:lvl7pPr>
            <a:lvl8pPr marL="3201360" indent="0">
              <a:buNone/>
              <a:defRPr sz="1600" b="1"/>
            </a:lvl8pPr>
            <a:lvl9pPr marL="3658697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640" y="1631660"/>
            <a:ext cx="4043178" cy="2964381"/>
          </a:xfrm>
        </p:spPr>
        <p:txBody>
          <a:bodyPr/>
          <a:lstStyle>
            <a:lvl1pPr>
              <a:defRPr sz="2401"/>
            </a:lvl1pPr>
            <a:lvl2pPr>
              <a:defRPr sz="2001"/>
            </a:lvl2pPr>
            <a:lvl3pPr>
              <a:defRPr sz="1801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292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4104" y="1282700"/>
            <a:ext cx="7889438" cy="2140213"/>
          </a:xfrm>
        </p:spPr>
        <p:txBody>
          <a:bodyPr anchor="b"/>
          <a:lstStyle>
            <a:lvl1pPr>
              <a:defRPr sz="45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104" y="3443160"/>
            <a:ext cx="7889438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9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9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9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9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9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9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9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07/01/2022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1357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28810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01649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360" y="204850"/>
            <a:ext cx="3009358" cy="871807"/>
          </a:xfrm>
        </p:spPr>
        <p:txBody>
          <a:bodyPr anchor="b"/>
          <a:lstStyle>
            <a:lvl1pPr algn="l">
              <a:defRPr sz="2001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6291" y="204852"/>
            <a:ext cx="5113525" cy="4391190"/>
          </a:xfrm>
        </p:spPr>
        <p:txBody>
          <a:bodyPr/>
          <a:lstStyle>
            <a:lvl1pPr>
              <a:defRPr sz="3201"/>
            </a:lvl1pPr>
            <a:lvl2pPr>
              <a:defRPr sz="2801"/>
            </a:lvl2pPr>
            <a:lvl3pPr>
              <a:defRPr sz="2401"/>
            </a:lvl3pPr>
            <a:lvl4pPr>
              <a:defRPr sz="2001"/>
            </a:lvl4pPr>
            <a:lvl5pPr>
              <a:defRPr sz="2001"/>
            </a:lvl5pPr>
            <a:lvl6pPr>
              <a:defRPr sz="2001"/>
            </a:lvl6pPr>
            <a:lvl7pPr>
              <a:defRPr sz="2001"/>
            </a:lvl7pPr>
            <a:lvl8pPr>
              <a:defRPr sz="2001"/>
            </a:lvl8pPr>
            <a:lvl9pPr>
              <a:defRPr sz="2001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360" y="1076659"/>
            <a:ext cx="3009358" cy="3519383"/>
          </a:xfrm>
        </p:spPr>
        <p:txBody>
          <a:bodyPr/>
          <a:lstStyle>
            <a:lvl1pPr marL="0" indent="0">
              <a:buNone/>
              <a:defRPr sz="1400"/>
            </a:lvl1pPr>
            <a:lvl2pPr marL="457337" indent="0">
              <a:buNone/>
              <a:defRPr sz="1200"/>
            </a:lvl2pPr>
            <a:lvl3pPr marL="914674" indent="0">
              <a:buNone/>
              <a:defRPr sz="1000"/>
            </a:lvl3pPr>
            <a:lvl4pPr marL="1372011" indent="0">
              <a:buNone/>
              <a:defRPr sz="900"/>
            </a:lvl4pPr>
            <a:lvl5pPr marL="1829349" indent="0">
              <a:buNone/>
              <a:defRPr sz="900"/>
            </a:lvl5pPr>
            <a:lvl6pPr marL="2286686" indent="0">
              <a:buNone/>
              <a:defRPr sz="900"/>
            </a:lvl6pPr>
            <a:lvl7pPr marL="2744023" indent="0">
              <a:buNone/>
              <a:defRPr sz="900"/>
            </a:lvl7pPr>
            <a:lvl8pPr marL="3201360" indent="0">
              <a:buNone/>
              <a:defRPr sz="900"/>
            </a:lvl8pPr>
            <a:lvl9pPr marL="365869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07745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910" y="3601562"/>
            <a:ext cx="5488305" cy="425185"/>
          </a:xfrm>
        </p:spPr>
        <p:txBody>
          <a:bodyPr anchor="b"/>
          <a:lstStyle>
            <a:lvl1pPr algn="l">
              <a:defRPr sz="2001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910" y="459723"/>
            <a:ext cx="5488305" cy="3087053"/>
          </a:xfrm>
        </p:spPr>
        <p:txBody>
          <a:bodyPr/>
          <a:lstStyle>
            <a:lvl1pPr marL="0" indent="0">
              <a:buNone/>
              <a:defRPr sz="3201"/>
            </a:lvl1pPr>
            <a:lvl2pPr marL="457337" indent="0">
              <a:buNone/>
              <a:defRPr sz="2801"/>
            </a:lvl2pPr>
            <a:lvl3pPr marL="914674" indent="0">
              <a:buNone/>
              <a:defRPr sz="2401"/>
            </a:lvl3pPr>
            <a:lvl4pPr marL="1372011" indent="0">
              <a:buNone/>
              <a:defRPr sz="2001"/>
            </a:lvl4pPr>
            <a:lvl5pPr marL="1829349" indent="0">
              <a:buNone/>
              <a:defRPr sz="2001"/>
            </a:lvl5pPr>
            <a:lvl6pPr marL="2286686" indent="0">
              <a:buNone/>
              <a:defRPr sz="2001"/>
            </a:lvl6pPr>
            <a:lvl7pPr marL="2744023" indent="0">
              <a:buNone/>
              <a:defRPr sz="2001"/>
            </a:lvl7pPr>
            <a:lvl8pPr marL="3201360" indent="0">
              <a:buNone/>
              <a:defRPr sz="2001"/>
            </a:lvl8pPr>
            <a:lvl9pPr marL="3658697" indent="0">
              <a:buNone/>
              <a:defRPr sz="2001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910" y="4026747"/>
            <a:ext cx="5488305" cy="603833"/>
          </a:xfrm>
        </p:spPr>
        <p:txBody>
          <a:bodyPr/>
          <a:lstStyle>
            <a:lvl1pPr marL="0" indent="0">
              <a:buNone/>
              <a:defRPr sz="1400"/>
            </a:lvl1pPr>
            <a:lvl2pPr marL="457337" indent="0">
              <a:buNone/>
              <a:defRPr sz="1200"/>
            </a:lvl2pPr>
            <a:lvl3pPr marL="914674" indent="0">
              <a:buNone/>
              <a:defRPr sz="1000"/>
            </a:lvl3pPr>
            <a:lvl4pPr marL="1372011" indent="0">
              <a:buNone/>
              <a:defRPr sz="900"/>
            </a:lvl4pPr>
            <a:lvl5pPr marL="1829349" indent="0">
              <a:buNone/>
              <a:defRPr sz="900"/>
            </a:lvl5pPr>
            <a:lvl6pPr marL="2286686" indent="0">
              <a:buNone/>
              <a:defRPr sz="900"/>
            </a:lvl6pPr>
            <a:lvl7pPr marL="2744023" indent="0">
              <a:buNone/>
              <a:defRPr sz="900"/>
            </a:lvl7pPr>
            <a:lvl8pPr marL="3201360" indent="0">
              <a:buNone/>
              <a:defRPr sz="900"/>
            </a:lvl8pPr>
            <a:lvl9pPr marL="3658697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93754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5886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1702" y="154829"/>
            <a:ext cx="2058114" cy="32919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359" y="154829"/>
            <a:ext cx="6021890" cy="329190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1356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419" y="842060"/>
            <a:ext cx="6860511" cy="1791313"/>
          </a:xfrm>
          <a:prstGeom prst="rect">
            <a:avLst/>
          </a:prstGeom>
        </p:spPr>
        <p:txBody>
          <a:bodyPr anchor="b"/>
          <a:lstStyle>
            <a:lvl1pPr algn="ctr">
              <a:defRPr sz="4482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419" y="2702453"/>
            <a:ext cx="6860511" cy="12422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95"/>
            </a:lvl1pPr>
            <a:lvl2pPr marL="341702" indent="0" algn="ctr">
              <a:buNone/>
              <a:defRPr sz="1493"/>
            </a:lvl2pPr>
            <a:lvl3pPr marL="683404" indent="0" algn="ctr">
              <a:buNone/>
              <a:defRPr sz="1344"/>
            </a:lvl3pPr>
            <a:lvl4pPr marL="1025105" indent="0" algn="ctr">
              <a:buNone/>
              <a:defRPr sz="1195"/>
            </a:lvl4pPr>
            <a:lvl5pPr marL="1366462" indent="0" algn="ctr">
              <a:buNone/>
              <a:defRPr sz="1195"/>
            </a:lvl5pPr>
            <a:lvl6pPr marL="1708164" indent="0" algn="ctr">
              <a:buNone/>
              <a:defRPr sz="1195"/>
            </a:lvl6pPr>
            <a:lvl7pPr marL="2049866" indent="0" algn="ctr">
              <a:buNone/>
              <a:defRPr sz="1195"/>
            </a:lvl7pPr>
            <a:lvl8pPr marL="2391567" indent="0" algn="ctr">
              <a:buNone/>
              <a:defRPr sz="1195"/>
            </a:lvl8pPr>
            <a:lvl9pPr marL="2733269" indent="0" algn="ctr">
              <a:buNone/>
              <a:defRPr sz="1195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820744619"/>
      </p:ext>
    </p:extLst>
  </p:cSld>
  <p:clrMapOvr>
    <a:masterClrMapping/>
  </p:clrMapOvr>
  <p:transition advClick="0" advTm="0">
    <p:rand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256" y="149293"/>
            <a:ext cx="4486607" cy="62061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9256" y="868864"/>
            <a:ext cx="4486607" cy="24576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760348712"/>
      </p:ext>
    </p:extLst>
  </p:cSld>
  <p:clrMapOvr>
    <a:masterClrMapping/>
  </p:clrMapOvr>
  <p:transition advClick="0" advTm="0">
    <p:rand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4116" y="1282742"/>
            <a:ext cx="7889588" cy="2140285"/>
          </a:xfrm>
          <a:prstGeom prst="rect">
            <a:avLst/>
          </a:prstGeom>
        </p:spPr>
        <p:txBody>
          <a:bodyPr anchor="b"/>
          <a:lstStyle>
            <a:lvl1pPr>
              <a:defRPr sz="4482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4116" y="3443275"/>
            <a:ext cx="7889588" cy="11255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95">
                <a:solidFill>
                  <a:schemeClr val="tx1">
                    <a:tint val="75000"/>
                  </a:schemeClr>
                </a:solidFill>
              </a:defRPr>
            </a:lvl1pPr>
            <a:lvl2pPr marL="341702" indent="0">
              <a:buNone/>
              <a:defRPr sz="1493">
                <a:solidFill>
                  <a:schemeClr val="tx1">
                    <a:tint val="75000"/>
                  </a:schemeClr>
                </a:solidFill>
              </a:defRPr>
            </a:lvl2pPr>
            <a:lvl3pPr marL="683404" indent="0">
              <a:buNone/>
              <a:defRPr sz="1344">
                <a:solidFill>
                  <a:schemeClr val="tx1">
                    <a:tint val="75000"/>
                  </a:schemeClr>
                </a:solidFill>
              </a:defRPr>
            </a:lvl3pPr>
            <a:lvl4pPr marL="1025105" indent="0">
              <a:buNone/>
              <a:defRPr sz="1195">
                <a:solidFill>
                  <a:schemeClr val="tx1">
                    <a:tint val="75000"/>
                  </a:schemeClr>
                </a:solidFill>
              </a:defRPr>
            </a:lvl4pPr>
            <a:lvl5pPr marL="1366462" indent="0">
              <a:buNone/>
              <a:defRPr sz="1195">
                <a:solidFill>
                  <a:schemeClr val="tx1">
                    <a:tint val="75000"/>
                  </a:schemeClr>
                </a:solidFill>
              </a:defRPr>
            </a:lvl5pPr>
            <a:lvl6pPr marL="1708164" indent="0">
              <a:buNone/>
              <a:defRPr sz="1195">
                <a:solidFill>
                  <a:schemeClr val="tx1">
                    <a:tint val="75000"/>
                  </a:schemeClr>
                </a:solidFill>
              </a:defRPr>
            </a:lvl6pPr>
            <a:lvl7pPr marL="2049866" indent="0">
              <a:buNone/>
              <a:defRPr sz="1195">
                <a:solidFill>
                  <a:schemeClr val="tx1">
                    <a:tint val="75000"/>
                  </a:schemeClr>
                </a:solidFill>
              </a:defRPr>
            </a:lvl7pPr>
            <a:lvl8pPr marL="2391567" indent="0">
              <a:buNone/>
              <a:defRPr sz="1195">
                <a:solidFill>
                  <a:schemeClr val="tx1">
                    <a:tint val="75000"/>
                  </a:schemeClr>
                </a:solidFill>
              </a:defRPr>
            </a:lvl8pPr>
            <a:lvl9pPr marL="2733269" indent="0">
              <a:buNone/>
              <a:defRPr sz="11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53194555"/>
      </p:ext>
    </p:extLst>
  </p:cSld>
  <p:clrMapOvr>
    <a:masterClrMapping/>
  </p:clrMapOvr>
  <p:transition advClick="0" advTm="0">
    <p:rand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256" y="149293"/>
            <a:ext cx="4486607" cy="62061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880" y="1369687"/>
            <a:ext cx="3887623" cy="326462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0845" y="1369687"/>
            <a:ext cx="3887623" cy="326462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958694781"/>
      </p:ext>
    </p:extLst>
  </p:cSld>
  <p:clrMapOvr>
    <a:masterClrMapping/>
  </p:clrMapOvr>
  <p:transition advClick="0" advTm="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868" y="1369642"/>
            <a:ext cx="3887549" cy="32645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0758" y="1369642"/>
            <a:ext cx="3887549" cy="326451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07/01/2022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730459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1" y="273938"/>
            <a:ext cx="7889588" cy="99451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406" y="1334285"/>
            <a:ext cx="3656519" cy="618145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093"/>
            </a:lvl1pPr>
            <a:lvl2pPr marL="341702" indent="0">
              <a:buNone/>
              <a:defRPr sz="1795"/>
            </a:lvl2pPr>
            <a:lvl3pPr marL="683404" indent="0">
              <a:buNone/>
              <a:defRPr sz="1493"/>
            </a:lvl3pPr>
            <a:lvl4pPr marL="1025105" indent="0">
              <a:buNone/>
              <a:defRPr sz="1344"/>
            </a:lvl4pPr>
            <a:lvl5pPr marL="1366462" indent="0">
              <a:buNone/>
              <a:defRPr sz="1344"/>
            </a:lvl5pPr>
            <a:lvl6pPr marL="1708164" indent="0">
              <a:buNone/>
              <a:defRPr sz="1344"/>
            </a:lvl6pPr>
            <a:lvl7pPr marL="2049866" indent="0">
              <a:buNone/>
              <a:defRPr sz="1344"/>
            </a:lvl7pPr>
            <a:lvl8pPr marL="2391567" indent="0">
              <a:buNone/>
              <a:defRPr sz="1344"/>
            </a:lvl8pPr>
            <a:lvl9pPr marL="2733269" indent="0">
              <a:buNone/>
              <a:defRPr sz="134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406" y="1999719"/>
            <a:ext cx="3656519" cy="26441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4422" y="1334285"/>
            <a:ext cx="3674527" cy="618145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093"/>
            </a:lvl1pPr>
            <a:lvl2pPr marL="341702" indent="0">
              <a:buNone/>
              <a:defRPr sz="1795"/>
            </a:lvl2pPr>
            <a:lvl3pPr marL="683404" indent="0">
              <a:buNone/>
              <a:defRPr sz="1493"/>
            </a:lvl3pPr>
            <a:lvl4pPr marL="1025105" indent="0">
              <a:buNone/>
              <a:defRPr sz="1344"/>
            </a:lvl4pPr>
            <a:lvl5pPr marL="1366462" indent="0">
              <a:buNone/>
              <a:defRPr sz="1344"/>
            </a:lvl5pPr>
            <a:lvl6pPr marL="1708164" indent="0">
              <a:buNone/>
              <a:defRPr sz="1344"/>
            </a:lvl6pPr>
            <a:lvl7pPr marL="2049866" indent="0">
              <a:buNone/>
              <a:defRPr sz="1344"/>
            </a:lvl7pPr>
            <a:lvl8pPr marL="2391567" indent="0">
              <a:buNone/>
              <a:defRPr sz="1344"/>
            </a:lvl8pPr>
            <a:lvl9pPr marL="2733269" indent="0">
              <a:buNone/>
              <a:defRPr sz="1344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4422" y="1999719"/>
            <a:ext cx="3674527" cy="26441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752466196"/>
      </p:ext>
    </p:extLst>
  </p:cSld>
  <p:clrMapOvr>
    <a:masterClrMapping/>
  </p:clrMapOvr>
  <p:transition advClick="0" advTm="0">
    <p:rand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256" y="149293"/>
            <a:ext cx="4486607" cy="62061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036945582"/>
      </p:ext>
    </p:extLst>
  </p:cSld>
  <p:clrMapOvr>
    <a:masterClrMapping/>
  </p:clrMapOvr>
  <p:transition advClick="0" advTm="0">
    <p:rand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1895334"/>
      </p:ext>
    </p:extLst>
  </p:cSld>
  <p:clrMapOvr>
    <a:masterClrMapping/>
  </p:clrMapOvr>
  <p:transition advClick="0" advTm="0">
    <p:rand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1" y="343017"/>
            <a:ext cx="2950257" cy="1200561"/>
          </a:xfrm>
          <a:prstGeom prst="rect">
            <a:avLst/>
          </a:prstGeom>
        </p:spPr>
        <p:txBody>
          <a:bodyPr anchor="b"/>
          <a:lstStyle>
            <a:lvl1pPr>
              <a:defRPr sz="2392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8815" y="740823"/>
            <a:ext cx="4630845" cy="3656469"/>
          </a:xfrm>
          <a:prstGeom prst="rect">
            <a:avLst/>
          </a:prstGeom>
        </p:spPr>
        <p:txBody>
          <a:bodyPr/>
          <a:lstStyle>
            <a:lvl1pPr>
              <a:defRPr sz="2392"/>
            </a:lvl1pPr>
            <a:lvl2pPr>
              <a:defRPr sz="2093"/>
            </a:lvl2pPr>
            <a:lvl3pPr>
              <a:defRPr sz="1795"/>
            </a:lvl3pPr>
            <a:lvl4pPr>
              <a:defRPr sz="1493"/>
            </a:lvl4pPr>
            <a:lvl5pPr>
              <a:defRPr sz="1493"/>
            </a:lvl5pPr>
            <a:lvl6pPr>
              <a:defRPr sz="1493"/>
            </a:lvl6pPr>
            <a:lvl7pPr>
              <a:defRPr sz="1493"/>
            </a:lvl7pPr>
            <a:lvl8pPr>
              <a:defRPr sz="1493"/>
            </a:lvl8pPr>
            <a:lvl9pPr>
              <a:defRPr sz="149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71" y="1543579"/>
            <a:ext cx="2950257" cy="28596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95"/>
            </a:lvl1pPr>
            <a:lvl2pPr marL="341702" indent="0">
              <a:buNone/>
              <a:defRPr sz="1045"/>
            </a:lvl2pPr>
            <a:lvl3pPr marL="683404" indent="0">
              <a:buNone/>
              <a:defRPr sz="896"/>
            </a:lvl3pPr>
            <a:lvl4pPr marL="1025105" indent="0">
              <a:buNone/>
              <a:defRPr sz="747"/>
            </a:lvl4pPr>
            <a:lvl5pPr marL="1366462" indent="0">
              <a:buNone/>
              <a:defRPr sz="747"/>
            </a:lvl5pPr>
            <a:lvl6pPr marL="1708164" indent="0">
              <a:buNone/>
              <a:defRPr sz="747"/>
            </a:lvl6pPr>
            <a:lvl7pPr marL="2049866" indent="0">
              <a:buNone/>
              <a:defRPr sz="747"/>
            </a:lvl7pPr>
            <a:lvl8pPr marL="2391567" indent="0">
              <a:buNone/>
              <a:defRPr sz="747"/>
            </a:lvl8pPr>
            <a:lvl9pPr marL="2733269" indent="0">
              <a:buNone/>
              <a:defRPr sz="747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16824544"/>
      </p:ext>
    </p:extLst>
  </p:cSld>
  <p:clrMapOvr>
    <a:masterClrMapping/>
  </p:clrMapOvr>
  <p:transition advClick="0" advTm="0">
    <p:rand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071" y="343017"/>
            <a:ext cx="3125156" cy="1200561"/>
          </a:xfrm>
          <a:prstGeom prst="rect">
            <a:avLst/>
          </a:prstGeom>
        </p:spPr>
        <p:txBody>
          <a:bodyPr anchor="b"/>
          <a:lstStyle>
            <a:lvl1pPr>
              <a:defRPr sz="2392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8815" y="343018"/>
            <a:ext cx="4630845" cy="4054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92"/>
            </a:lvl1pPr>
            <a:lvl2pPr marL="341702" indent="0">
              <a:buNone/>
              <a:defRPr sz="2093"/>
            </a:lvl2pPr>
            <a:lvl3pPr marL="683404" indent="0">
              <a:buNone/>
              <a:defRPr sz="1795"/>
            </a:lvl3pPr>
            <a:lvl4pPr marL="1025105" indent="0">
              <a:buNone/>
              <a:defRPr sz="1493"/>
            </a:lvl4pPr>
            <a:lvl5pPr marL="1366462" indent="0">
              <a:buNone/>
              <a:defRPr sz="1493"/>
            </a:lvl5pPr>
            <a:lvl6pPr marL="1708164" indent="0">
              <a:buNone/>
              <a:defRPr sz="1493"/>
            </a:lvl6pPr>
            <a:lvl7pPr marL="2049866" indent="0">
              <a:buNone/>
              <a:defRPr sz="1493"/>
            </a:lvl7pPr>
            <a:lvl8pPr marL="2391567" indent="0">
              <a:buNone/>
              <a:defRPr sz="1493"/>
            </a:lvl8pPr>
            <a:lvl9pPr marL="2733269" indent="0">
              <a:buNone/>
              <a:defRPr sz="1493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071" y="1543579"/>
            <a:ext cx="3125156" cy="28596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93"/>
            </a:lvl1pPr>
            <a:lvl2pPr marL="341702" indent="0">
              <a:buNone/>
              <a:defRPr sz="1344"/>
            </a:lvl2pPr>
            <a:lvl3pPr marL="683404" indent="0">
              <a:buNone/>
              <a:defRPr sz="1195"/>
            </a:lvl3pPr>
            <a:lvl4pPr marL="1025105" indent="0">
              <a:buNone/>
              <a:defRPr sz="1045"/>
            </a:lvl4pPr>
            <a:lvl5pPr marL="1366462" indent="0">
              <a:buNone/>
              <a:defRPr sz="1045"/>
            </a:lvl5pPr>
            <a:lvl6pPr marL="1708164" indent="0">
              <a:buNone/>
              <a:defRPr sz="1045"/>
            </a:lvl6pPr>
            <a:lvl7pPr marL="2049866" indent="0">
              <a:buNone/>
              <a:defRPr sz="1045"/>
            </a:lvl7pPr>
            <a:lvl8pPr marL="2391567" indent="0">
              <a:buNone/>
              <a:defRPr sz="1045"/>
            </a:lvl8pPr>
            <a:lvl9pPr marL="2733269" indent="0">
              <a:buNone/>
              <a:defRPr sz="104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21937324"/>
      </p:ext>
    </p:extLst>
  </p:cSld>
  <p:clrMapOvr>
    <a:masterClrMapping/>
  </p:clrMapOvr>
  <p:transition advClick="0" advTm="0">
    <p:rand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9256" y="149293"/>
            <a:ext cx="4486607" cy="620617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49256" y="868864"/>
            <a:ext cx="4486607" cy="2457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123271744"/>
      </p:ext>
    </p:extLst>
  </p:cSld>
  <p:clrMapOvr>
    <a:masterClrMapping/>
  </p:clrMapOvr>
  <p:transition advClick="0" advTm="0"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6071" y="273938"/>
            <a:ext cx="1972397" cy="436037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880" y="273938"/>
            <a:ext cx="5802849" cy="436037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741583693"/>
      </p:ext>
    </p:extLst>
  </p:cSld>
  <p:clrMapOvr>
    <a:masterClrMapping/>
  </p:clrMapOvr>
  <p:transition advClick="0" advTm="0"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880" y="1369687"/>
            <a:ext cx="3887623" cy="326462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30845" y="1369687"/>
            <a:ext cx="3887623" cy="157454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30845" y="3058571"/>
            <a:ext cx="3887623" cy="157573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972833125"/>
      </p:ext>
    </p:extLst>
  </p:cSld>
  <p:clrMapOvr>
    <a:masterClrMapping/>
  </p:clrMapOvr>
  <p:transition advClick="0" advTm="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060" y="273929"/>
            <a:ext cx="7889438" cy="9944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060" y="1261261"/>
            <a:ext cx="3869683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060" y="1879386"/>
            <a:ext cx="3869683" cy="27642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0757" y="1261261"/>
            <a:ext cx="3888741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91" indent="0">
              <a:buNone/>
              <a:defRPr sz="1500" b="1"/>
            </a:lvl2pPr>
            <a:lvl3pPr marL="685983" indent="0">
              <a:buNone/>
              <a:defRPr sz="1350" b="1"/>
            </a:lvl3pPr>
            <a:lvl4pPr marL="1028974" indent="0">
              <a:buNone/>
              <a:defRPr sz="1200" b="1"/>
            </a:lvl4pPr>
            <a:lvl5pPr marL="1371966" indent="0">
              <a:buNone/>
              <a:defRPr sz="1200" b="1"/>
            </a:lvl5pPr>
            <a:lvl6pPr marL="1714957" indent="0">
              <a:buNone/>
              <a:defRPr sz="1200" b="1"/>
            </a:lvl6pPr>
            <a:lvl7pPr marL="2057949" indent="0">
              <a:buNone/>
              <a:defRPr sz="1200" b="1"/>
            </a:lvl7pPr>
            <a:lvl8pPr marL="2400940" indent="0">
              <a:buNone/>
              <a:defRPr sz="1200" b="1"/>
            </a:lvl8pPr>
            <a:lvl9pPr marL="27439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0757" y="1879386"/>
            <a:ext cx="3888741" cy="276429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07/01/2022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8646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07/01/2022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4058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07/01/2022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499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060" y="343006"/>
            <a:ext cx="2950202" cy="1200521"/>
          </a:xfrm>
        </p:spPr>
        <p:txBody>
          <a:bodyPr anchor="b"/>
          <a:lstStyle>
            <a:lvl1pPr>
              <a:defRPr sz="24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8741" y="740798"/>
            <a:ext cx="4630757" cy="3656347"/>
          </a:xfrm>
        </p:spPr>
        <p:txBody>
          <a:bodyPr/>
          <a:lstStyle>
            <a:lvl1pPr>
              <a:defRPr sz="2401"/>
            </a:lvl1pPr>
            <a:lvl2pPr>
              <a:defRPr sz="2101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060" y="1543526"/>
            <a:ext cx="2950202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91" indent="0">
              <a:buNone/>
              <a:defRPr sz="1050"/>
            </a:lvl2pPr>
            <a:lvl3pPr marL="685983" indent="0">
              <a:buNone/>
              <a:defRPr sz="900"/>
            </a:lvl3pPr>
            <a:lvl4pPr marL="1028974" indent="0">
              <a:buNone/>
              <a:defRPr sz="750"/>
            </a:lvl4pPr>
            <a:lvl5pPr marL="1371966" indent="0">
              <a:buNone/>
              <a:defRPr sz="750"/>
            </a:lvl5pPr>
            <a:lvl6pPr marL="1714957" indent="0">
              <a:buNone/>
              <a:defRPr sz="750"/>
            </a:lvl6pPr>
            <a:lvl7pPr marL="2057949" indent="0">
              <a:buNone/>
              <a:defRPr sz="750"/>
            </a:lvl7pPr>
            <a:lvl8pPr marL="2400940" indent="0">
              <a:buNone/>
              <a:defRPr sz="750"/>
            </a:lvl8pPr>
            <a:lvl9pPr marL="2743932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07/01/2022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5086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060" y="343006"/>
            <a:ext cx="2950202" cy="1200521"/>
          </a:xfrm>
        </p:spPr>
        <p:txBody>
          <a:bodyPr anchor="b"/>
          <a:lstStyle>
            <a:lvl1pPr>
              <a:defRPr sz="240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8741" y="740798"/>
            <a:ext cx="4630757" cy="3656347"/>
          </a:xfrm>
        </p:spPr>
        <p:txBody>
          <a:bodyPr anchor="t"/>
          <a:lstStyle>
            <a:lvl1pPr marL="0" indent="0">
              <a:buNone/>
              <a:defRPr sz="2401"/>
            </a:lvl1pPr>
            <a:lvl2pPr marL="342991" indent="0">
              <a:buNone/>
              <a:defRPr sz="2101"/>
            </a:lvl2pPr>
            <a:lvl3pPr marL="685983" indent="0">
              <a:buNone/>
              <a:defRPr sz="1800"/>
            </a:lvl3pPr>
            <a:lvl4pPr marL="1028974" indent="0">
              <a:buNone/>
              <a:defRPr sz="1500"/>
            </a:lvl4pPr>
            <a:lvl5pPr marL="1371966" indent="0">
              <a:buNone/>
              <a:defRPr sz="1500"/>
            </a:lvl5pPr>
            <a:lvl6pPr marL="1714957" indent="0">
              <a:buNone/>
              <a:defRPr sz="1500"/>
            </a:lvl6pPr>
            <a:lvl7pPr marL="2057949" indent="0">
              <a:buNone/>
              <a:defRPr sz="1500"/>
            </a:lvl7pPr>
            <a:lvl8pPr marL="2400940" indent="0">
              <a:buNone/>
              <a:defRPr sz="1500"/>
            </a:lvl8pPr>
            <a:lvl9pPr marL="2743932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060" y="1543526"/>
            <a:ext cx="2950202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91" indent="0">
              <a:buNone/>
              <a:defRPr sz="1050"/>
            </a:lvl2pPr>
            <a:lvl3pPr marL="685983" indent="0">
              <a:buNone/>
              <a:defRPr sz="900"/>
            </a:lvl3pPr>
            <a:lvl4pPr marL="1028974" indent="0">
              <a:buNone/>
              <a:defRPr sz="750"/>
            </a:lvl4pPr>
            <a:lvl5pPr marL="1371966" indent="0">
              <a:buNone/>
              <a:defRPr sz="750"/>
            </a:lvl5pPr>
            <a:lvl6pPr marL="1714957" indent="0">
              <a:buNone/>
              <a:defRPr sz="750"/>
            </a:lvl6pPr>
            <a:lvl7pPr marL="2057949" indent="0">
              <a:buNone/>
              <a:defRPr sz="750"/>
            </a:lvl7pPr>
            <a:lvl8pPr marL="2400940" indent="0">
              <a:buNone/>
              <a:defRPr sz="750"/>
            </a:lvl8pPr>
            <a:lvl9pPr marL="2743932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4706B-4EC2-4241-A08F-856E1DF1720A}" type="datetimeFigureOut">
              <a:rPr lang="en-GB" smtClean="0"/>
              <a:pPr/>
              <a:t>07/01/2022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3306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869" y="273929"/>
            <a:ext cx="7889438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869" y="1369642"/>
            <a:ext cx="7889438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868" y="4768735"/>
            <a:ext cx="2058114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4706B-4EC2-4241-A08F-856E1DF1720A}" type="datetimeFigureOut">
              <a:rPr lang="en-GB" smtClean="0"/>
              <a:pPr/>
              <a:t>07/01/2022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30002" y="4768735"/>
            <a:ext cx="3087172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0193" y="4768735"/>
            <a:ext cx="2058114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CA0B7-17DD-491B-8152-B34799E506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2240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983" rtl="0" eaLnBrk="1" latinLnBrk="0" hangingPunct="1">
        <a:lnSpc>
          <a:spcPct val="90000"/>
        </a:lnSpc>
        <a:spcBef>
          <a:spcPct val="0"/>
        </a:spcBef>
        <a:buNone/>
        <a:defRPr sz="33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96" indent="-171496" algn="l" defTabSz="6859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1" kern="1200">
          <a:solidFill>
            <a:schemeClr val="tx1"/>
          </a:solidFill>
          <a:latin typeface="+mn-lt"/>
          <a:ea typeface="+mn-ea"/>
          <a:cs typeface="+mn-cs"/>
        </a:defRPr>
      </a:lvl1pPr>
      <a:lvl2pPr marL="514487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479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470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461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453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44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436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427" indent="-171496" algn="l" defTabSz="6859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91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983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974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966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957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949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40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932" algn="l" defTabSz="6859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907" y="246965"/>
            <a:ext cx="8535018" cy="464904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686006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18743" y="325723"/>
            <a:ext cx="8309693" cy="411607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defTabSz="686006"/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3094" y="3740348"/>
            <a:ext cx="8186722" cy="788913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3094" y="397887"/>
            <a:ext cx="8186722" cy="3141934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7639" y="4585322"/>
            <a:ext cx="2286794" cy="273929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defTabSz="686006"/>
            <a:fld id="{E71300F3-8A30-4964-9FF2-12F2700C5305}" type="datetimeFigureOut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 defTabSz="686006"/>
              <a:t>2022/1/7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4433" y="4585322"/>
            <a:ext cx="2286794" cy="273929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defTabSz="686006"/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51227" y="4585322"/>
            <a:ext cx="457359" cy="273929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 defTabSz="686006"/>
            <a:fld id="{E74B66A0-0F3A-4B67-9B1F-5CD314B215AE}" type="slidenum">
              <a:rPr lang="zh-CN" altLang="en-US" smtClean="0">
                <a:solidFill>
                  <a:srgbClr val="E7ECED">
                    <a:shade val="50000"/>
                  </a:srgbClr>
                </a:solidFill>
              </a:rPr>
              <a:pPr defTabSz="686006"/>
              <a:t>‹#›</a:t>
            </a:fld>
            <a:endParaRPr lang="zh-CN" altLang="en-US">
              <a:solidFill>
                <a:srgbClr val="E7ECED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174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8" r:id="rId13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1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256" indent="-26525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1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805" indent="-20122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1" kern="1200">
          <a:solidFill>
            <a:schemeClr val="tx1"/>
          </a:solidFill>
          <a:latin typeface="+mn-lt"/>
          <a:ea typeface="+mn-ea"/>
          <a:cs typeface="+mn-cs"/>
        </a:defRPr>
      </a:lvl2pPr>
      <a:lvl3pPr marL="786620" indent="-182935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1" kern="1200">
          <a:solidFill>
            <a:schemeClr val="tx1"/>
          </a:solidFill>
          <a:latin typeface="+mn-lt"/>
          <a:ea typeface="+mn-ea"/>
          <a:cs typeface="+mn-cs"/>
        </a:defRPr>
      </a:lvl3pPr>
      <a:lvl4pPr marL="1024435" indent="-182935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1" kern="1200">
          <a:solidFill>
            <a:schemeClr val="tx1"/>
          </a:solidFill>
          <a:latin typeface="+mn-lt"/>
          <a:ea typeface="+mn-ea"/>
          <a:cs typeface="+mn-cs"/>
        </a:defRPr>
      </a:lvl4pPr>
      <a:lvl5pPr marL="1280544" indent="-182935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1490919" indent="-182935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1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1294" indent="-182935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816" indent="-182935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9485" indent="-182935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33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67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201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934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68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402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13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869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359" y="206042"/>
            <a:ext cx="8232458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359" y="1200522"/>
            <a:ext cx="8232458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359" y="4768735"/>
            <a:ext cx="2134341" cy="2739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674"/>
            <a:fld id="{96F1052E-9318-4EE8-9F70-AC7C059B8AB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674"/>
              <a:t>1/7/2022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5285" y="4768735"/>
            <a:ext cx="2896605" cy="2739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674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5475" y="4768735"/>
            <a:ext cx="2134341" cy="27392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674"/>
            <a:fld id="{270EE86F-A67A-4542-B66D-889F3BF5AF94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674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030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674" rtl="0" eaLnBrk="1" latinLnBrk="0" hangingPunct="1"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3003" indent="-343003" algn="l" defTabSz="914674" rtl="0" eaLnBrk="1" latinLnBrk="0" hangingPunct="1">
        <a:spcBef>
          <a:spcPct val="20000"/>
        </a:spcBef>
        <a:buFont typeface="Arial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1pPr>
      <a:lvl2pPr marL="743173" indent="-285836" algn="l" defTabSz="914674" rtl="0" eaLnBrk="1" latinLnBrk="0" hangingPunct="1">
        <a:spcBef>
          <a:spcPct val="20000"/>
        </a:spcBef>
        <a:buFont typeface="Arial" pitchFamily="34" charset="0"/>
        <a:buChar char="–"/>
        <a:defRPr sz="2801" kern="1200">
          <a:solidFill>
            <a:schemeClr val="tx1"/>
          </a:solidFill>
          <a:latin typeface="+mn-lt"/>
          <a:ea typeface="+mn-ea"/>
          <a:cs typeface="+mn-cs"/>
        </a:defRPr>
      </a:lvl2pPr>
      <a:lvl3pPr marL="1143343" indent="-228669" algn="l" defTabSz="914674" rtl="0" eaLnBrk="1" latinLnBrk="0" hangingPunct="1">
        <a:spcBef>
          <a:spcPct val="20000"/>
        </a:spcBef>
        <a:buFont typeface="Arial" pitchFamily="34" charset="0"/>
        <a:buChar char="•"/>
        <a:defRPr sz="2401" kern="1200">
          <a:solidFill>
            <a:schemeClr val="tx1"/>
          </a:solidFill>
          <a:latin typeface="+mn-lt"/>
          <a:ea typeface="+mn-ea"/>
          <a:cs typeface="+mn-cs"/>
        </a:defRPr>
      </a:lvl3pPr>
      <a:lvl4pPr marL="1600680" indent="-228669" algn="l" defTabSz="914674" rtl="0" eaLnBrk="1" latinLnBrk="0" hangingPunct="1">
        <a:spcBef>
          <a:spcPct val="20000"/>
        </a:spcBef>
        <a:buFont typeface="Arial" pitchFamily="34" charset="0"/>
        <a:buChar char="–"/>
        <a:defRPr sz="2001" kern="1200">
          <a:solidFill>
            <a:schemeClr val="tx1"/>
          </a:solidFill>
          <a:latin typeface="+mn-lt"/>
          <a:ea typeface="+mn-ea"/>
          <a:cs typeface="+mn-cs"/>
        </a:defRPr>
      </a:lvl4pPr>
      <a:lvl5pPr marL="2058017" indent="-228669" algn="l" defTabSz="914674" rtl="0" eaLnBrk="1" latinLnBrk="0" hangingPunct="1">
        <a:spcBef>
          <a:spcPct val="20000"/>
        </a:spcBef>
        <a:buFont typeface="Arial" pitchFamily="34" charset="0"/>
        <a:buChar char="»"/>
        <a:defRPr sz="2001" kern="1200">
          <a:solidFill>
            <a:schemeClr val="tx1"/>
          </a:solidFill>
          <a:latin typeface="+mn-lt"/>
          <a:ea typeface="+mn-ea"/>
          <a:cs typeface="+mn-cs"/>
        </a:defRPr>
      </a:lvl5pPr>
      <a:lvl6pPr marL="2515354" indent="-228669" algn="l" defTabSz="914674" rtl="0" eaLnBrk="1" latinLnBrk="0" hangingPunct="1">
        <a:spcBef>
          <a:spcPct val="20000"/>
        </a:spcBef>
        <a:buFont typeface="Arial" pitchFamily="34" charset="0"/>
        <a:buChar char="•"/>
        <a:defRPr sz="2001" kern="1200">
          <a:solidFill>
            <a:schemeClr val="tx1"/>
          </a:solidFill>
          <a:latin typeface="+mn-lt"/>
          <a:ea typeface="+mn-ea"/>
          <a:cs typeface="+mn-cs"/>
        </a:defRPr>
      </a:lvl6pPr>
      <a:lvl7pPr marL="2972692" indent="-228669" algn="l" defTabSz="914674" rtl="0" eaLnBrk="1" latinLnBrk="0" hangingPunct="1">
        <a:spcBef>
          <a:spcPct val="20000"/>
        </a:spcBef>
        <a:buFont typeface="Arial" pitchFamily="34" charset="0"/>
        <a:buChar char="•"/>
        <a:defRPr sz="2001" kern="1200">
          <a:solidFill>
            <a:schemeClr val="tx1"/>
          </a:solidFill>
          <a:latin typeface="+mn-lt"/>
          <a:ea typeface="+mn-ea"/>
          <a:cs typeface="+mn-cs"/>
        </a:defRPr>
      </a:lvl7pPr>
      <a:lvl8pPr marL="3430029" indent="-228669" algn="l" defTabSz="914674" rtl="0" eaLnBrk="1" latinLnBrk="0" hangingPunct="1">
        <a:spcBef>
          <a:spcPct val="20000"/>
        </a:spcBef>
        <a:buFont typeface="Arial" pitchFamily="34" charset="0"/>
        <a:buChar char="•"/>
        <a:defRPr sz="2001" kern="1200">
          <a:solidFill>
            <a:schemeClr val="tx1"/>
          </a:solidFill>
          <a:latin typeface="+mn-lt"/>
          <a:ea typeface="+mn-ea"/>
          <a:cs typeface="+mn-cs"/>
        </a:defRPr>
      </a:lvl8pPr>
      <a:lvl9pPr marL="3887366" indent="-228669" algn="l" defTabSz="914674" rtl="0" eaLnBrk="1" latinLnBrk="0" hangingPunct="1">
        <a:spcBef>
          <a:spcPct val="20000"/>
        </a:spcBef>
        <a:buFont typeface="Arial" pitchFamily="34" charset="0"/>
        <a:buChar char="•"/>
        <a:defRPr sz="20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337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674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2011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9349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6686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4023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1360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8697" algn="l" defTabSz="91467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图片 1033" descr="PPT素材-02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66" y="862"/>
            <a:ext cx="9145444" cy="5143364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921651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</p:sldLayoutIdLst>
  <p:transition advClick="0" advTm="0">
    <p:random/>
  </p:transition>
  <p:hf sldNum="0" hdr="0"/>
  <p:txStyles>
    <p:titleStyle>
      <a:lvl1pPr marL="0" lvl="0" indent="0" algn="ctr" defTabSz="814774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91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05152" lvl="0" indent="-305152" algn="l" defTabSz="8147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24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62026" lvl="1" indent="-255156" algn="l" defTabSz="8147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9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018209" lvl="2" indent="-203435" algn="l" defTabSz="8147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118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425769" lvl="3" indent="-204125" algn="l" defTabSz="8147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792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32639" lvl="4" indent="-203435" algn="l" defTabSz="8147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92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65428" lvl="5" indent="-124130" algn="l" defTabSz="8147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92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613687" lvl="6" indent="-124130" algn="l" defTabSz="8147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92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61947" lvl="7" indent="-124130" algn="l" defTabSz="8147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92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10207" lvl="8" indent="-124130" algn="l" defTabSz="814774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792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496519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977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248260" lvl="1" indent="0" algn="l" defTabSz="496519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9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96519" lvl="2" indent="0" algn="l" defTabSz="496519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9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744779" lvl="3" indent="0" algn="l" defTabSz="496519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9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993038" lvl="4" indent="0" algn="l" defTabSz="496519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9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241298" lvl="5" indent="0" algn="l" defTabSz="496519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9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489558" lvl="6" indent="0" algn="l" defTabSz="496519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9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817" lvl="7" indent="0" algn="l" defTabSz="496519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9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86077" lvl="8" indent="0" algn="l" defTabSz="496519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629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gif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11" Type="http://schemas.openxmlformats.org/officeDocument/2006/relationships/image" Target="../media/image13.png"/><Relationship Id="rId5" Type="http://schemas.openxmlformats.org/officeDocument/2006/relationships/image" Target="../media/image7.gif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gif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gif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gif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gif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gif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7.gif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6.gif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9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5.png"/><Relationship Id="rId5" Type="http://schemas.openxmlformats.org/officeDocument/2006/relationships/image" Target="../media/image8.gif"/><Relationship Id="rId15" Type="http://schemas.openxmlformats.org/officeDocument/2006/relationships/image" Target="../media/image18.png"/><Relationship Id="rId10" Type="http://schemas.openxmlformats.org/officeDocument/2006/relationships/image" Target="../media/image14.png"/><Relationship Id="rId4" Type="http://schemas.openxmlformats.org/officeDocument/2006/relationships/image" Target="../media/image7.gif"/><Relationship Id="rId9" Type="http://schemas.openxmlformats.org/officeDocument/2006/relationships/image" Target="../media/image13.png"/><Relationship Id="rId1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4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27.png"/><Relationship Id="rId7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28.png"/><Relationship Id="rId4" Type="http://schemas.microsoft.com/office/2007/relationships/hdphoto" Target="../media/hdphoto5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文本框 2054"/>
          <p:cNvSpPr txBox="1"/>
          <p:nvPr/>
        </p:nvSpPr>
        <p:spPr>
          <a:xfrm>
            <a:off x="3557031" y="3589101"/>
            <a:ext cx="4781842" cy="8444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814774" fontAlgn="base">
              <a:spcBef>
                <a:spcPct val="50000"/>
              </a:spcBef>
              <a:spcAft>
                <a:spcPct val="0"/>
              </a:spcAft>
            </a:pPr>
            <a:endParaRPr lang="en-US" altLang="zh-CN" sz="1955" dirty="0">
              <a:solidFill>
                <a:srgbClr val="000000"/>
              </a:solidFill>
              <a:latin typeface="SimHei" panose="02010609060101010101" pitchFamily="2" charset="-122"/>
              <a:ea typeface="SimHei" panose="02010609060101010101" pitchFamily="2" charset="-122"/>
            </a:endParaRPr>
          </a:p>
          <a:p>
            <a:pPr defTabSz="814774" fontAlgn="base">
              <a:spcBef>
                <a:spcPct val="50000"/>
              </a:spcBef>
              <a:spcAft>
                <a:spcPct val="0"/>
              </a:spcAft>
            </a:pPr>
            <a:endParaRPr lang="zh-CN" altLang="en-US" sz="1955" dirty="0">
              <a:solidFill>
                <a:srgbClr val="000000"/>
              </a:solidFill>
              <a:latin typeface="SimHei" panose="02010609060101010101" pitchFamily="2" charset="-122"/>
              <a:ea typeface="SimHei" panose="02010609060101010101" pitchFamily="2" charset="-122"/>
            </a:endParaRPr>
          </a:p>
        </p:txBody>
      </p:sp>
      <p:pic>
        <p:nvPicPr>
          <p:cNvPr id="1027" name="Picture 3" descr="C:\Users\Administrator\Downloads\ẢNG HÌNH NÊN MỚI\2eb65abb3b2bf7969df42d6a12ae35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2" y="-516224"/>
            <a:ext cx="9110141" cy="5813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71690"/>
          <p:cNvSpPr txBox="1"/>
          <p:nvPr/>
        </p:nvSpPr>
        <p:spPr>
          <a:xfrm>
            <a:off x="1445720" y="1041829"/>
            <a:ext cx="6255733" cy="1763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defTabSz="814774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715" b="1">
                <a:solidFill>
                  <a:srgbClr val="FF0066"/>
                </a:solidFill>
                <a:latin typeface="Times New Roman" pitchFamily="18" charset="0"/>
                <a:ea typeface="SimHei" panose="02010609060101010101" pitchFamily="2" charset="-122"/>
                <a:cs typeface="Times New Roman" pitchFamily="18" charset="0"/>
              </a:rPr>
              <a:t>TOÁN</a:t>
            </a:r>
            <a:endParaRPr lang="en-US" altLang="zh-CN" sz="2715" b="1" dirty="0">
              <a:solidFill>
                <a:srgbClr val="FF0066"/>
              </a:solidFill>
              <a:latin typeface="Times New Roman" pitchFamily="18" charset="0"/>
              <a:ea typeface="SimHei" panose="02010609060101010101" pitchFamily="2" charset="-122"/>
              <a:cs typeface="Times New Roman" pitchFamily="18" charset="0"/>
            </a:endParaRPr>
          </a:p>
          <a:p>
            <a:pPr algn="ctr" defTabSz="814774" fontAlgn="base">
              <a:spcBef>
                <a:spcPct val="50000"/>
              </a:spcBef>
              <a:spcAft>
                <a:spcPct val="0"/>
              </a:spcAft>
            </a:pPr>
            <a:endParaRPr lang="en-US" altLang="zh-CN" sz="2715" b="1" dirty="0">
              <a:solidFill>
                <a:srgbClr val="FF0066"/>
              </a:solidFill>
              <a:latin typeface="Times New Roman" pitchFamily="18" charset="0"/>
              <a:ea typeface="SimHei" panose="02010609060101010101" pitchFamily="2" charset="-122"/>
              <a:cs typeface="Times New Roman" pitchFamily="18" charset="0"/>
            </a:endParaRPr>
          </a:p>
          <a:p>
            <a:pPr algn="ctr" defTabSz="814774" fontAlgn="base">
              <a:spcBef>
                <a:spcPct val="50000"/>
              </a:spcBef>
              <a:spcAft>
                <a:spcPct val="0"/>
              </a:spcAft>
            </a:pPr>
            <a:endParaRPr lang="en-US" altLang="zh-CN" sz="2715" b="1" dirty="0">
              <a:solidFill>
                <a:srgbClr val="FF0066"/>
              </a:solidFill>
              <a:latin typeface="Times New Roman" pitchFamily="18" charset="0"/>
              <a:ea typeface="SimHei" panose="02010609060101010101" pitchFamily="2" charset="-122"/>
              <a:cs typeface="Times New Roman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2A2440F0-7201-4B84-8AE5-8F0C74FFDFA9}"/>
              </a:ext>
            </a:extLst>
          </p:cNvPr>
          <p:cNvSpPr txBox="1"/>
          <p:nvPr/>
        </p:nvSpPr>
        <p:spPr>
          <a:xfrm>
            <a:off x="1721666" y="1537814"/>
            <a:ext cx="5356471" cy="994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96519" fontAlgn="base">
              <a:spcBef>
                <a:spcPct val="0"/>
              </a:spcBef>
              <a:spcAft>
                <a:spcPct val="0"/>
              </a:spcAft>
            </a:pPr>
            <a:r>
              <a:rPr lang="en-US" sz="2932" b="1" smtClean="0">
                <a:solidFill>
                  <a:srgbClr val="000000"/>
                </a:solidFill>
              </a:rPr>
              <a:t>Bài 22: So sánh các số có hai chữ số </a:t>
            </a:r>
            <a:r>
              <a:rPr lang="vi-VN" sz="2932" b="1" smtClean="0">
                <a:solidFill>
                  <a:srgbClr val="000000"/>
                </a:solidFill>
              </a:rPr>
              <a:t>( tiết</a:t>
            </a:r>
            <a:r>
              <a:rPr lang="en-US" sz="2932" b="1" smtClean="0">
                <a:solidFill>
                  <a:srgbClr val="000000"/>
                </a:solidFill>
              </a:rPr>
              <a:t> 3</a:t>
            </a:r>
            <a:r>
              <a:rPr lang="vi-VN" sz="2932" b="1" smtClean="0">
                <a:solidFill>
                  <a:srgbClr val="000000"/>
                </a:solidFill>
              </a:rPr>
              <a:t>)</a:t>
            </a:r>
            <a:endParaRPr lang="en-US" sz="2932" b="1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6049" y="2974178"/>
            <a:ext cx="3848986" cy="1077246"/>
          </a:xfrm>
          <a:prstGeom prst="rect">
            <a:avLst/>
          </a:prstGeom>
          <a:solidFill>
            <a:srgbClr val="FFFF99"/>
          </a:solidFill>
          <a:ln w="28575">
            <a:solidFill>
              <a:srgbClr val="00B050"/>
            </a:solidFill>
          </a:ln>
        </p:spPr>
        <p:txBody>
          <a:bodyPr wrap="square" lIns="91467" tIns="45734" rIns="91467" bIns="45734" rtlCol="0">
            <a:spAutoFit/>
            <a:scene3d>
              <a:camera prst="perspectiveRelaxedModerately"/>
              <a:lightRig rig="threePt" dir="t"/>
            </a:scene3d>
          </a:bodyPr>
          <a:lstStyle/>
          <a:p>
            <a:r>
              <a:rPr lang="en-US" sz="3200" b="1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en-US" sz="3200" b="1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Mai </a:t>
            </a:r>
            <a:r>
              <a:rPr lang="en-US" sz="3200" b="1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Thu </a:t>
            </a:r>
            <a:r>
              <a:rPr lang="en-US" sz="3200" b="1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Hương </a:t>
            </a:r>
          </a:p>
          <a:p>
            <a:pPr algn="ctr"/>
            <a:r>
              <a:rPr lang="en-US" sz="3200" b="1" smtClean="0">
                <a:ln w="22225">
                  <a:solidFill>
                    <a:srgbClr val="00206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Lớp 1C</a:t>
            </a:r>
            <a:endParaRPr lang="en-US" sz="3200" b="1">
              <a:ln w="22225">
                <a:solidFill>
                  <a:srgbClr val="00206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8956599"/>
      </p:ext>
    </p:ext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" grpId="0"/>
      <p:bldP spid="10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1541" y="1945071"/>
            <a:ext cx="2875634" cy="3200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>
          <a:xfrm>
            <a:off x="87082" y="6078"/>
            <a:ext cx="533585" cy="533565"/>
          </a:xfrm>
          <a:prstGeom prst="ellipse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67" tIns="45734" rIns="91467" bIns="45734" rtlCol="0" anchor="ctr"/>
          <a:lstStyle/>
          <a:p>
            <a:pPr algn="ctr"/>
            <a:r>
              <a:rPr lang="en-US" sz="3200" b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.VnArial" pitchFamily="34" charset="0"/>
              </a:rPr>
              <a:t>3</a:t>
            </a:r>
          </a:p>
        </p:txBody>
      </p:sp>
      <p:sp>
        <p:nvSpPr>
          <p:cNvPr id="3" name="Title 4"/>
          <p:cNvSpPr txBox="1">
            <a:spLocks/>
          </p:cNvSpPr>
          <p:nvPr/>
        </p:nvSpPr>
        <p:spPr>
          <a:xfrm>
            <a:off x="620667" y="325264"/>
            <a:ext cx="7978805" cy="428758"/>
          </a:xfrm>
          <a:prstGeom prst="rect">
            <a:avLst/>
          </a:prstGeom>
          <a:solidFill>
            <a:schemeClr val="bg1"/>
          </a:solidFill>
        </p:spPr>
        <p:txBody>
          <a:bodyPr vert="horz" lIns="91467" tIns="45734" rIns="91467" bIns="45734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>
                <a:latin typeface="Arial" pitchFamily="34" charset="0"/>
                <a:cs typeface="Arial" pitchFamily="34" charset="0"/>
              </a:rPr>
              <a:t>Lớp 1A có 33 học sinh, lớp 1B có 30 học sinh, lớp 1C có 35 học sinh. Hỏi :</a:t>
            </a:r>
          </a:p>
          <a:p>
            <a:pPr algn="just"/>
            <a:endParaRPr lang="en-US" sz="240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87082" y="734099"/>
            <a:ext cx="7978805" cy="428758"/>
          </a:xfrm>
          <a:prstGeom prst="rect">
            <a:avLst/>
          </a:prstGeom>
          <a:noFill/>
        </p:spPr>
        <p:txBody>
          <a:bodyPr vert="horz" lIns="91467" tIns="45734" rIns="91467" bIns="45734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>
                <a:latin typeface="Arial" pitchFamily="34" charset="0"/>
                <a:cs typeface="Arial" pitchFamily="34" charset="0"/>
              </a:rPr>
              <a:t>a) Lớp 1A và lớp 1B, lớp nào  có nhiều học sinh hơn ?</a:t>
            </a: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87082" y="1730692"/>
            <a:ext cx="7147731" cy="428758"/>
          </a:xfrm>
          <a:prstGeom prst="rect">
            <a:avLst/>
          </a:prstGeom>
          <a:noFill/>
        </p:spPr>
        <p:txBody>
          <a:bodyPr vert="horz" lIns="91467" tIns="45734" rIns="91467" bIns="45734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>
                <a:latin typeface="Arial" pitchFamily="34" charset="0"/>
                <a:cs typeface="Arial" pitchFamily="34" charset="0"/>
              </a:rPr>
              <a:t>b) Lớp 1B và lớp 1C, lớp nào  có ít học sinh hơn ?</a:t>
            </a:r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87082" y="2799204"/>
            <a:ext cx="7978805" cy="428758"/>
          </a:xfrm>
          <a:prstGeom prst="rect">
            <a:avLst/>
          </a:prstGeom>
          <a:noFill/>
        </p:spPr>
        <p:txBody>
          <a:bodyPr vert="horz" lIns="91467" tIns="45734" rIns="91467" bIns="45734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>
                <a:latin typeface="Arial" pitchFamily="34" charset="0"/>
                <a:cs typeface="Arial" pitchFamily="34" charset="0"/>
              </a:rPr>
              <a:t>c) Lớp nào  có nhiều học sinh nhất ?</a:t>
            </a:r>
          </a:p>
        </p:txBody>
      </p:sp>
      <p:sp>
        <p:nvSpPr>
          <p:cNvPr id="7" name="Title 4"/>
          <p:cNvSpPr txBox="1">
            <a:spLocks/>
          </p:cNvSpPr>
          <p:nvPr/>
        </p:nvSpPr>
        <p:spPr>
          <a:xfrm>
            <a:off x="87082" y="3779882"/>
            <a:ext cx="7978805" cy="428758"/>
          </a:xfrm>
          <a:prstGeom prst="rect">
            <a:avLst/>
          </a:prstGeom>
          <a:noFill/>
        </p:spPr>
        <p:txBody>
          <a:bodyPr vert="horz" lIns="91467" tIns="45734" rIns="91467" bIns="45734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>
                <a:latin typeface="Arial" pitchFamily="34" charset="0"/>
                <a:cs typeface="Arial" pitchFamily="34" charset="0"/>
              </a:rPr>
              <a:t>d) Lớp nào  có ít học sinh nhất ?</a:t>
            </a:r>
          </a:p>
        </p:txBody>
      </p:sp>
      <p:sp>
        <p:nvSpPr>
          <p:cNvPr id="8" name="Title 4"/>
          <p:cNvSpPr txBox="1">
            <a:spLocks/>
          </p:cNvSpPr>
          <p:nvPr/>
        </p:nvSpPr>
        <p:spPr>
          <a:xfrm>
            <a:off x="87082" y="1178762"/>
            <a:ext cx="7978805" cy="428758"/>
          </a:xfrm>
          <a:prstGeom prst="rect">
            <a:avLst/>
          </a:prstGeom>
          <a:noFill/>
        </p:spPr>
        <p:txBody>
          <a:bodyPr vert="horz" lIns="91467" tIns="45734" rIns="91467" bIns="45734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a) Lớp 1A và lớp 1B, lớp </a:t>
            </a:r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1A</a:t>
            </a:r>
            <a:r>
              <a:rPr lang="en-US" sz="24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có nhiều học sinh hơn</a:t>
            </a:r>
          </a:p>
        </p:txBody>
      </p:sp>
      <p:sp>
        <p:nvSpPr>
          <p:cNvPr id="9" name="Title 4"/>
          <p:cNvSpPr txBox="1">
            <a:spLocks/>
          </p:cNvSpPr>
          <p:nvPr/>
        </p:nvSpPr>
        <p:spPr>
          <a:xfrm>
            <a:off x="87083" y="2272466"/>
            <a:ext cx="6826184" cy="428758"/>
          </a:xfrm>
          <a:prstGeom prst="rect">
            <a:avLst/>
          </a:prstGeom>
          <a:noFill/>
        </p:spPr>
        <p:txBody>
          <a:bodyPr vert="horz" lIns="91467" tIns="45734" rIns="91467" bIns="45734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B) Lớp 1B và lớp 1C, lớp </a:t>
            </a:r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1B</a:t>
            </a:r>
            <a:r>
              <a:rPr lang="en-US" sz="24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có ít học sinh hơn</a:t>
            </a:r>
          </a:p>
        </p:txBody>
      </p:sp>
      <p:sp>
        <p:nvSpPr>
          <p:cNvPr id="10" name="Title 4"/>
          <p:cNvSpPr txBox="1">
            <a:spLocks/>
          </p:cNvSpPr>
          <p:nvPr/>
        </p:nvSpPr>
        <p:spPr>
          <a:xfrm>
            <a:off x="498050" y="3320291"/>
            <a:ext cx="5259656" cy="428758"/>
          </a:xfrm>
          <a:prstGeom prst="rect">
            <a:avLst/>
          </a:prstGeom>
          <a:noFill/>
        </p:spPr>
        <p:txBody>
          <a:bodyPr vert="horz" lIns="91467" tIns="45734" rIns="91467" bIns="45734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c) Lớp  </a:t>
            </a:r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1C </a:t>
            </a:r>
            <a:r>
              <a:rPr lang="en-US" sz="24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 nhiều học sinh nhất</a:t>
            </a:r>
          </a:p>
        </p:txBody>
      </p:sp>
      <p:sp>
        <p:nvSpPr>
          <p:cNvPr id="11" name="Title 4"/>
          <p:cNvSpPr txBox="1">
            <a:spLocks/>
          </p:cNvSpPr>
          <p:nvPr/>
        </p:nvSpPr>
        <p:spPr>
          <a:xfrm>
            <a:off x="498050" y="4208640"/>
            <a:ext cx="4566320" cy="428758"/>
          </a:xfrm>
          <a:prstGeom prst="rect">
            <a:avLst/>
          </a:prstGeom>
          <a:noFill/>
        </p:spPr>
        <p:txBody>
          <a:bodyPr vert="horz" lIns="91467" tIns="45734" rIns="91467" bIns="45734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d) Lớp  </a:t>
            </a:r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1B </a:t>
            </a:r>
            <a:r>
              <a:rPr lang="en-US" sz="240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có ít học sinh nhất</a:t>
            </a:r>
          </a:p>
        </p:txBody>
      </p:sp>
    </p:spTree>
    <p:extLst>
      <p:ext uri="{BB962C8B-B14F-4D97-AF65-F5344CB8AC3E}">
        <p14:creationId xmlns:p14="http://schemas.microsoft.com/office/powerpoint/2010/main" val="2028906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" y="0"/>
            <a:ext cx="9146822" cy="51450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" y="2839327"/>
            <a:ext cx="9146822" cy="2305761"/>
          </a:xfrm>
          <a:prstGeom prst="rect">
            <a:avLst/>
          </a:prstGeom>
        </p:spPr>
      </p:pic>
      <p:grpSp>
        <p:nvGrpSpPr>
          <p:cNvPr id="2" name="组合 5"/>
          <p:cNvGrpSpPr/>
          <p:nvPr/>
        </p:nvGrpSpPr>
        <p:grpSpPr>
          <a:xfrm>
            <a:off x="1202330" y="1264312"/>
            <a:ext cx="7617997" cy="1308233"/>
            <a:chOff x="1403103" y="2644047"/>
            <a:chExt cx="5340597" cy="3277030"/>
          </a:xfrm>
        </p:grpSpPr>
        <p:sp>
          <p:nvSpPr>
            <p:cNvPr id="7" name="椭圆 6"/>
            <p:cNvSpPr/>
            <p:nvPr/>
          </p:nvSpPr>
          <p:spPr>
            <a:xfrm>
              <a:off x="1403103" y="2644047"/>
              <a:ext cx="5340597" cy="3277030"/>
            </a:xfrm>
            <a:prstGeom prst="ellipse">
              <a:avLst/>
            </a:prstGeom>
            <a:solidFill>
              <a:srgbClr val="10AB0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6006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586314" y="2761993"/>
              <a:ext cx="5071198" cy="2777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6006"/>
              <a:r>
                <a:rPr lang="en-US" altLang="zh-CN" sz="6602" dirty="0" err="1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Củng</a:t>
              </a:r>
              <a:r>
                <a:rPr lang="en-US" altLang="zh-CN" sz="6602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6602" dirty="0" err="1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cố</a:t>
              </a:r>
              <a:r>
                <a:rPr lang="en-US" altLang="zh-CN" sz="6602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- </a:t>
              </a:r>
              <a:r>
                <a:rPr lang="en-US" altLang="zh-CN" sz="6602" dirty="0" err="1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Dặn</a:t>
              </a:r>
              <a:r>
                <a:rPr lang="en-US" altLang="zh-CN" sz="6602" dirty="0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6602" dirty="0" err="1">
                  <a:solidFill>
                    <a:prstClr val="white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dò</a:t>
              </a:r>
              <a:endParaRPr lang="zh-CN" altLang="en-US" sz="6602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3DC8453C-C512-4489-80A2-2910095B8E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2001" y="2572544"/>
            <a:ext cx="2751662" cy="201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30678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/>
          <p:cNvSpPr txBox="1"/>
          <p:nvPr/>
        </p:nvSpPr>
        <p:spPr>
          <a:xfrm>
            <a:off x="161613" y="895627"/>
            <a:ext cx="8818372" cy="1611295"/>
          </a:xfrm>
          <a:prstGeom prst="rect">
            <a:avLst/>
          </a:prstGeom>
          <a:noFill/>
          <a:ln w="57150">
            <a:noFill/>
          </a:ln>
        </p:spPr>
        <p:txBody>
          <a:bodyPr wrap="square" lIns="68702" tIns="34351" rIns="68702" bIns="34351" rtlCol="0">
            <a:spAutoFit/>
          </a:bodyPr>
          <a:lstStyle/>
          <a:p>
            <a:pPr algn="ctr" defTabSz="914674">
              <a:spcBef>
                <a:spcPts val="451"/>
              </a:spcBef>
            </a:pPr>
            <a:r>
              <a:rPr lang="en-US" sz="4801" b="1">
                <a:solidFill>
                  <a:srgbClr val="FF0066"/>
                </a:solidFill>
                <a:latin typeface="Kids" pitchFamily="2" charset="0"/>
                <a:ea typeface="Kids" pitchFamily="2" charset="0"/>
                <a:cs typeface="Kids" pitchFamily="2" charset="0"/>
              </a:rPr>
              <a:t>Khởi động</a:t>
            </a:r>
          </a:p>
          <a:p>
            <a:pPr algn="ctr" defTabSz="914674">
              <a:spcBef>
                <a:spcPts val="451"/>
              </a:spcBef>
            </a:pPr>
            <a:r>
              <a:rPr lang="en-US" sz="4801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ids" pitchFamily="2" charset="0"/>
                <a:ea typeface="Kids" pitchFamily="2" charset="0"/>
                <a:cs typeface="Kids" pitchFamily="2" charset="0"/>
              </a:rPr>
              <a:t>Câu cá đại dương</a:t>
            </a:r>
            <a:endParaRPr lang="en-US" sz="4801" b="1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ids" pitchFamily="2" charset="0"/>
              <a:ea typeface="Kids" pitchFamily="2" charset="0"/>
              <a:cs typeface="Kid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367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76977"/>
            <a:ext cx="9147175" cy="328716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67" tIns="45734" rIns="91467" bIns="45734" rtlCol="0" anchor="ctr"/>
          <a:lstStyle/>
          <a:p>
            <a:pPr algn="ctr"/>
            <a:endParaRPr lang="vi-VN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60" y="1834680"/>
            <a:ext cx="368428" cy="25916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12848"/>
            <a:ext cx="3928595" cy="2465815"/>
          </a:xfrm>
          <a:prstGeom prst="rect">
            <a:avLst/>
          </a:prstGeom>
        </p:spPr>
      </p:pic>
      <p:sp>
        <p:nvSpPr>
          <p:cNvPr id="5" name="Rectangle 12"/>
          <p:cNvSpPr/>
          <p:nvPr/>
        </p:nvSpPr>
        <p:spPr>
          <a:xfrm>
            <a:off x="0" y="-19056"/>
            <a:ext cx="9147175" cy="2491119"/>
          </a:xfrm>
          <a:custGeom>
            <a:avLst/>
            <a:gdLst>
              <a:gd name="connsiteX0" fmla="*/ 0 w 9144000"/>
              <a:gd name="connsiteY0" fmla="*/ 0 h 2780928"/>
              <a:gd name="connsiteX1" fmla="*/ 9144000 w 9144000"/>
              <a:gd name="connsiteY1" fmla="*/ 0 h 2780928"/>
              <a:gd name="connsiteX2" fmla="*/ 9144000 w 9144000"/>
              <a:gd name="connsiteY2" fmla="*/ 2780928 h 2780928"/>
              <a:gd name="connsiteX3" fmla="*/ 0 w 9144000"/>
              <a:gd name="connsiteY3" fmla="*/ 2780928 h 2780928"/>
              <a:gd name="connsiteX4" fmla="*/ 0 w 9144000"/>
              <a:gd name="connsiteY4" fmla="*/ 0 h 2780928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0 w 9144000"/>
              <a:gd name="connsiteY4" fmla="*/ 2780928 h 3162373"/>
              <a:gd name="connsiteX5" fmla="*/ 0 w 9144000"/>
              <a:gd name="connsiteY5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0 w 9144000"/>
              <a:gd name="connsiteY5" fmla="*/ 2780928 h 3162373"/>
              <a:gd name="connsiteX6" fmla="*/ 0 w 9144000"/>
              <a:gd name="connsiteY6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6096000 w 9144000"/>
              <a:gd name="connsiteY4" fmla="*/ 26479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619750 w 9144000"/>
              <a:gd name="connsiteY4" fmla="*/ 27622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5619750 w 9144000"/>
              <a:gd name="connsiteY4" fmla="*/ 2762250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4622224 w 9144000"/>
              <a:gd name="connsiteY4" fmla="*/ 2790662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622224 w 9144000"/>
              <a:gd name="connsiteY4" fmla="*/ 279066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428260 w 9144000"/>
              <a:gd name="connsiteY4" fmla="*/ 274804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404828"/>
              <a:gd name="connsiteX1" fmla="*/ 9144000 w 9144000"/>
              <a:gd name="connsiteY1" fmla="*/ 0 h 3404828"/>
              <a:gd name="connsiteX2" fmla="*/ 9144000 w 9144000"/>
              <a:gd name="connsiteY2" fmla="*/ 2780928 h 3404828"/>
              <a:gd name="connsiteX3" fmla="*/ 5306291 w 9144000"/>
              <a:gd name="connsiteY3" fmla="*/ 3404782 h 3404828"/>
              <a:gd name="connsiteX4" fmla="*/ 4428260 w 9144000"/>
              <a:gd name="connsiteY4" fmla="*/ 2748042 h 3404828"/>
              <a:gd name="connsiteX5" fmla="*/ 2286000 w 9144000"/>
              <a:gd name="connsiteY5" fmla="*/ 2952750 h 3404828"/>
              <a:gd name="connsiteX6" fmla="*/ 0 w 9144000"/>
              <a:gd name="connsiteY6" fmla="*/ 2780928 h 3404828"/>
              <a:gd name="connsiteX7" fmla="*/ 0 w 9144000"/>
              <a:gd name="connsiteY7" fmla="*/ 0 h 340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404828">
                <a:moveTo>
                  <a:pt x="0" y="0"/>
                </a:moveTo>
                <a:lnTo>
                  <a:pt x="9144000" y="0"/>
                </a:lnTo>
                <a:lnTo>
                  <a:pt x="9144000" y="2780928"/>
                </a:lnTo>
                <a:cubicBezTo>
                  <a:pt x="8248650" y="2774702"/>
                  <a:pt x="6201641" y="3411008"/>
                  <a:pt x="5306291" y="3404782"/>
                </a:cubicBezTo>
                <a:cubicBezTo>
                  <a:pt x="4423641" y="3353982"/>
                  <a:pt x="5310910" y="2798842"/>
                  <a:pt x="4428260" y="2748042"/>
                </a:cubicBezTo>
                <a:cubicBezTo>
                  <a:pt x="3488460" y="2748042"/>
                  <a:pt x="3225800" y="2952750"/>
                  <a:pt x="2286000" y="2952750"/>
                </a:cubicBezTo>
                <a:lnTo>
                  <a:pt x="0" y="27809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67" tIns="45734" rIns="91467" bIns="45734" rtlCol="0" anchor="ctr"/>
          <a:lstStyle/>
          <a:p>
            <a:pPr algn="ctr"/>
            <a:endParaRPr lang="vi-VN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049" y="2643134"/>
            <a:ext cx="2483786" cy="139707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5629" y="2712799"/>
            <a:ext cx="336668" cy="42637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932" y="2293158"/>
            <a:ext cx="2285840" cy="28691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785" y="898732"/>
            <a:ext cx="2365873" cy="2676749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9182357" y="3951769"/>
            <a:ext cx="1797027" cy="817165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10" name="TextBox 9"/>
            <p:cNvSpPr txBox="1"/>
            <p:nvPr/>
          </p:nvSpPr>
          <p:spPr>
            <a:xfrm>
              <a:off x="10094177" y="4633824"/>
              <a:ext cx="331262" cy="62899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9</a:t>
              </a:r>
              <a:endParaRPr lang="vi-VN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005953" y="2372146"/>
            <a:ext cx="1581301" cy="719069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13" name="TextBox 12"/>
            <p:cNvSpPr txBox="1"/>
            <p:nvPr/>
          </p:nvSpPr>
          <p:spPr>
            <a:xfrm>
              <a:off x="10070625" y="4590511"/>
              <a:ext cx="563696" cy="71480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12</a:t>
              </a:r>
              <a:endParaRPr lang="vi-VN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flipH="1">
            <a:off x="-1600423" y="4075495"/>
            <a:ext cx="1581301" cy="719069"/>
            <a:chOff x="9540552" y="4420621"/>
            <a:chExt cx="1619672" cy="982061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</p:pic>
        <p:sp>
          <p:nvSpPr>
            <p:cNvPr id="16" name="TextBox 15"/>
            <p:cNvSpPr txBox="1"/>
            <p:nvPr/>
          </p:nvSpPr>
          <p:spPr>
            <a:xfrm>
              <a:off x="10045350" y="4619525"/>
              <a:ext cx="563696" cy="71480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44</a:t>
              </a:r>
              <a:endParaRPr lang="vi-VN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flipH="1">
            <a:off x="-1779028" y="2731680"/>
            <a:ext cx="1700801" cy="773410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19" name="TextBox 18"/>
            <p:cNvSpPr txBox="1"/>
            <p:nvPr/>
          </p:nvSpPr>
          <p:spPr>
            <a:xfrm>
              <a:off x="9932167" y="4665786"/>
              <a:ext cx="523909" cy="6643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61</a:t>
              </a:r>
              <a:endParaRPr lang="vi-VN" sz="2800">
                <a:solidFill>
                  <a:schemeClr val="bg1"/>
                </a:solidFill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544" y="703656"/>
            <a:ext cx="4227678" cy="1615805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 flipH="1">
            <a:off x="6025922" y="360335"/>
            <a:ext cx="1235100" cy="555217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23" name="TextBox 22"/>
            <p:cNvSpPr txBox="1"/>
            <p:nvPr/>
          </p:nvSpPr>
          <p:spPr>
            <a:xfrm>
              <a:off x="10035502" y="4557691"/>
              <a:ext cx="582709" cy="7077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61</a:t>
              </a:r>
              <a:endParaRPr lang="vi-VN" sz="2000">
                <a:solidFill>
                  <a:schemeClr val="bg1"/>
                </a:solidFill>
              </a:endParaRPr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1621" y="3265507"/>
            <a:ext cx="270425" cy="190222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777" y="2572544"/>
            <a:ext cx="368428" cy="25916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482" y="1878346"/>
            <a:ext cx="742938" cy="258893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15" y="1660470"/>
            <a:ext cx="621035" cy="46575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4695" y="635609"/>
            <a:ext cx="2893795" cy="523248"/>
          </a:xfrm>
          <a:prstGeom prst="rect">
            <a:avLst/>
          </a:prstGeom>
          <a:noFill/>
        </p:spPr>
        <p:txBody>
          <a:bodyPr wrap="none" lIns="91467" tIns="45734" rIns="91467" bIns="45734" rtlCol="0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latin typeface="Arial" pitchFamily="34" charset="0"/>
                <a:ea typeface="Aachen" pitchFamily="18" charset="0"/>
                <a:cs typeface="Arial" pitchFamily="34" charset="0"/>
              </a:rPr>
              <a:t>Số lớn nhất là ?</a:t>
            </a:r>
            <a:endParaRPr lang="vi-VN" sz="2800" b="1">
              <a:solidFill>
                <a:srgbClr val="002060"/>
              </a:solidFill>
              <a:latin typeface="Arial" pitchFamily="34" charset="0"/>
              <a:ea typeface="Aachen" pitchFamily="18" charset="0"/>
              <a:cs typeface="Arial" pitchFamily="34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093" y="1901137"/>
            <a:ext cx="457564" cy="343160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566" y="2698046"/>
            <a:ext cx="345173" cy="43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43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6" dur="19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407E-6 1.11022E-16 L -1.18842 0.05648 " pathEditMode="relative" rAng="0" ptsTypes="AA">
                                      <p:cBhvr>
                                        <p:cTn id="8" dur="19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421" y="280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1.22639 0.01065 " pathEditMode="relative" rAng="0" ptsTypes="AA">
                                      <p:cBhvr>
                                        <p:cTn id="10" dur="19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19" y="53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4.19753E-6 L 1.21875 0.16389 " pathEditMode="relative" rAng="0" ptsTypes="AA">
                                      <p:cBhvr>
                                        <p:cTn id="12" dur="19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926" y="817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35802E-6 L 0.01024 1.35802E-6 L 0.01024 0.33025 L -2.77778E-7 0.33025 L -2.77778E-7 1.35802E-6 Z " pathEditMode="relative" rAng="0" ptsTypes="FFFFF">
                                      <p:cBhvr>
                                        <p:cTn id="14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0469E-6 L 0.53924 -3.20469E-6 L 0.53924 0.01791 L -5.55556E-7 0.01791 L -5.55556E-7 -3.20469E-6 Z " pathEditMode="relative" rAng="0" ptsTypes="FFFFF">
                                      <p:cBhvr>
                                        <p:cTn id="16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33333E-6 L 0.01018 3.33333E-6 L 0.01018 0.33024 L 1.48148E-6 0.33024 L 1.48148E-6 3.33333E-6 Z " pathEditMode="relative" rAng="0" ptsTypes="AAAAA">
                                      <p:cBhvr>
                                        <p:cTn id="18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" y="16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76977"/>
            <a:ext cx="9147175" cy="328716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67" tIns="45734" rIns="91467" bIns="45734" rtlCol="0" anchor="ctr"/>
          <a:lstStyle/>
          <a:p>
            <a:pPr algn="ctr"/>
            <a:endParaRPr lang="vi-VN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60" y="1834680"/>
            <a:ext cx="368428" cy="25916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12848"/>
            <a:ext cx="3928595" cy="2465815"/>
          </a:xfrm>
          <a:prstGeom prst="rect">
            <a:avLst/>
          </a:prstGeom>
        </p:spPr>
      </p:pic>
      <p:sp>
        <p:nvSpPr>
          <p:cNvPr id="5" name="Rectangle 12"/>
          <p:cNvSpPr/>
          <p:nvPr/>
        </p:nvSpPr>
        <p:spPr>
          <a:xfrm>
            <a:off x="0" y="-19056"/>
            <a:ext cx="9147175" cy="2491119"/>
          </a:xfrm>
          <a:custGeom>
            <a:avLst/>
            <a:gdLst>
              <a:gd name="connsiteX0" fmla="*/ 0 w 9144000"/>
              <a:gd name="connsiteY0" fmla="*/ 0 h 2780928"/>
              <a:gd name="connsiteX1" fmla="*/ 9144000 w 9144000"/>
              <a:gd name="connsiteY1" fmla="*/ 0 h 2780928"/>
              <a:gd name="connsiteX2" fmla="*/ 9144000 w 9144000"/>
              <a:gd name="connsiteY2" fmla="*/ 2780928 h 2780928"/>
              <a:gd name="connsiteX3" fmla="*/ 0 w 9144000"/>
              <a:gd name="connsiteY3" fmla="*/ 2780928 h 2780928"/>
              <a:gd name="connsiteX4" fmla="*/ 0 w 9144000"/>
              <a:gd name="connsiteY4" fmla="*/ 0 h 2780928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0 w 9144000"/>
              <a:gd name="connsiteY4" fmla="*/ 2780928 h 3162373"/>
              <a:gd name="connsiteX5" fmla="*/ 0 w 9144000"/>
              <a:gd name="connsiteY5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0 w 9144000"/>
              <a:gd name="connsiteY5" fmla="*/ 2780928 h 3162373"/>
              <a:gd name="connsiteX6" fmla="*/ 0 w 9144000"/>
              <a:gd name="connsiteY6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6096000 w 9144000"/>
              <a:gd name="connsiteY4" fmla="*/ 26479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619750 w 9144000"/>
              <a:gd name="connsiteY4" fmla="*/ 27622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5619750 w 9144000"/>
              <a:gd name="connsiteY4" fmla="*/ 2762250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4622224 w 9144000"/>
              <a:gd name="connsiteY4" fmla="*/ 2790662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622224 w 9144000"/>
              <a:gd name="connsiteY4" fmla="*/ 279066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428260 w 9144000"/>
              <a:gd name="connsiteY4" fmla="*/ 274804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404828"/>
              <a:gd name="connsiteX1" fmla="*/ 9144000 w 9144000"/>
              <a:gd name="connsiteY1" fmla="*/ 0 h 3404828"/>
              <a:gd name="connsiteX2" fmla="*/ 9144000 w 9144000"/>
              <a:gd name="connsiteY2" fmla="*/ 2780928 h 3404828"/>
              <a:gd name="connsiteX3" fmla="*/ 5306291 w 9144000"/>
              <a:gd name="connsiteY3" fmla="*/ 3404782 h 3404828"/>
              <a:gd name="connsiteX4" fmla="*/ 4428260 w 9144000"/>
              <a:gd name="connsiteY4" fmla="*/ 2748042 h 3404828"/>
              <a:gd name="connsiteX5" fmla="*/ 2286000 w 9144000"/>
              <a:gd name="connsiteY5" fmla="*/ 2952750 h 3404828"/>
              <a:gd name="connsiteX6" fmla="*/ 0 w 9144000"/>
              <a:gd name="connsiteY6" fmla="*/ 2780928 h 3404828"/>
              <a:gd name="connsiteX7" fmla="*/ 0 w 9144000"/>
              <a:gd name="connsiteY7" fmla="*/ 0 h 340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404828">
                <a:moveTo>
                  <a:pt x="0" y="0"/>
                </a:moveTo>
                <a:lnTo>
                  <a:pt x="9144000" y="0"/>
                </a:lnTo>
                <a:lnTo>
                  <a:pt x="9144000" y="2780928"/>
                </a:lnTo>
                <a:cubicBezTo>
                  <a:pt x="8248650" y="2774702"/>
                  <a:pt x="6201641" y="3411008"/>
                  <a:pt x="5306291" y="3404782"/>
                </a:cubicBezTo>
                <a:cubicBezTo>
                  <a:pt x="4423641" y="3353982"/>
                  <a:pt x="5310910" y="2798842"/>
                  <a:pt x="4428260" y="2748042"/>
                </a:cubicBezTo>
                <a:cubicBezTo>
                  <a:pt x="3488460" y="2748042"/>
                  <a:pt x="3225800" y="2952750"/>
                  <a:pt x="2286000" y="2952750"/>
                </a:cubicBezTo>
                <a:lnTo>
                  <a:pt x="0" y="27809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67" tIns="45734" rIns="91467" bIns="45734" rtlCol="0" anchor="ctr"/>
          <a:lstStyle/>
          <a:p>
            <a:pPr algn="ctr"/>
            <a:endParaRPr lang="vi-VN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049" y="2643134"/>
            <a:ext cx="2483786" cy="139707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5629" y="2712799"/>
            <a:ext cx="336668" cy="42637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932" y="2293158"/>
            <a:ext cx="2285840" cy="28691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785" y="898732"/>
            <a:ext cx="2365873" cy="2676749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9115375" y="2517406"/>
            <a:ext cx="1797027" cy="817165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10" name="TextBox 9"/>
            <p:cNvSpPr txBox="1"/>
            <p:nvPr/>
          </p:nvSpPr>
          <p:spPr>
            <a:xfrm>
              <a:off x="10094177" y="4633823"/>
              <a:ext cx="495855" cy="62880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90</a:t>
              </a:r>
              <a:endParaRPr lang="vi-VN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flipH="1">
            <a:off x="-1553303" y="2905972"/>
            <a:ext cx="1581301" cy="719069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13" name="TextBox 12"/>
            <p:cNvSpPr txBox="1"/>
            <p:nvPr/>
          </p:nvSpPr>
          <p:spPr>
            <a:xfrm>
              <a:off x="10008867" y="4590511"/>
              <a:ext cx="563696" cy="71480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88</a:t>
              </a:r>
              <a:endParaRPr lang="vi-VN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flipH="1">
            <a:off x="-1600423" y="4075495"/>
            <a:ext cx="1581301" cy="719069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16" name="TextBox 15"/>
            <p:cNvSpPr txBox="1"/>
            <p:nvPr/>
          </p:nvSpPr>
          <p:spPr>
            <a:xfrm>
              <a:off x="10045350" y="4619525"/>
              <a:ext cx="563696" cy="71480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99</a:t>
              </a:r>
              <a:endParaRPr lang="vi-VN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197729" y="4004020"/>
            <a:ext cx="1700801" cy="773410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19" name="TextBox 18"/>
            <p:cNvSpPr txBox="1"/>
            <p:nvPr/>
          </p:nvSpPr>
          <p:spPr>
            <a:xfrm>
              <a:off x="9989405" y="4665786"/>
              <a:ext cx="349882" cy="6643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9</a:t>
              </a:r>
              <a:endParaRPr lang="vi-VN" sz="2800">
                <a:solidFill>
                  <a:schemeClr val="bg1"/>
                </a:solidFill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544" y="703656"/>
            <a:ext cx="4227678" cy="1615805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 flipH="1">
            <a:off x="6025922" y="360335"/>
            <a:ext cx="1235100" cy="555217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23" name="TextBox 22"/>
            <p:cNvSpPr txBox="1"/>
            <p:nvPr/>
          </p:nvSpPr>
          <p:spPr>
            <a:xfrm>
              <a:off x="10205773" y="4557691"/>
              <a:ext cx="412439" cy="7077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9</a:t>
              </a:r>
              <a:endParaRPr lang="vi-VN" sz="2000">
                <a:solidFill>
                  <a:schemeClr val="bg1"/>
                </a:solidFill>
              </a:endParaRPr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1621" y="3265507"/>
            <a:ext cx="270425" cy="190222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777" y="2572544"/>
            <a:ext cx="368428" cy="259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8930" y="635609"/>
            <a:ext cx="4484658" cy="523382"/>
          </a:xfrm>
          <a:prstGeom prst="rect">
            <a:avLst/>
          </a:prstGeom>
          <a:noFill/>
        </p:spPr>
        <p:txBody>
          <a:bodyPr wrap="square" lIns="91467" tIns="45734" rIns="91467" bIns="45734" rtlCol="0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latin typeface="Arial" pitchFamily="34" charset="0"/>
                <a:ea typeface="Aachen" pitchFamily="18" charset="0"/>
                <a:cs typeface="Arial" pitchFamily="34" charset="0"/>
              </a:rPr>
              <a:t>Số bé nhất là ?</a:t>
            </a:r>
            <a:endParaRPr lang="vi-VN" sz="2800" b="1">
              <a:solidFill>
                <a:srgbClr val="002060"/>
              </a:solidFill>
              <a:latin typeface="Arial" pitchFamily="34" charset="0"/>
              <a:ea typeface="Aachen" pitchFamily="18" charset="0"/>
              <a:cs typeface="Arial" pitchFamily="34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482" y="1878346"/>
            <a:ext cx="742938" cy="2588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15" y="1660470"/>
            <a:ext cx="621035" cy="46575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093" y="1901137"/>
            <a:ext cx="457564" cy="34316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566" y="2698046"/>
            <a:ext cx="345173" cy="43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99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6" dur="19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1.22639 0.01065 " pathEditMode="relative" rAng="0" ptsTypes="AA">
                                      <p:cBhvr>
                                        <p:cTn id="8" dur="19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19" y="53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1.22639 0.01065 " pathEditMode="relative" rAng="0" ptsTypes="AA">
                                      <p:cBhvr>
                                        <p:cTn id="10" dur="19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19" y="53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12" dur="19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35802E-6 L 0.01024 1.35802E-6 L 0.01024 0.33025 L -2.77778E-7 0.33025 L -2.77778E-7 1.35802E-6 Z " pathEditMode="relative" rAng="0" ptsTypes="FFFFF">
                                      <p:cBhvr>
                                        <p:cTn id="14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0469E-6 L 0.53924 -3.20469E-6 L 0.53924 0.01791 L -5.55556E-7 0.01791 L -5.55556E-7 -3.20469E-6 Z " pathEditMode="relative" rAng="0" ptsTypes="FFFFF">
                                      <p:cBhvr>
                                        <p:cTn id="16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33333E-6 L 0.01018 3.33333E-6 L 0.01018 0.33024 L 1.48148E-6 0.33024 L 1.48148E-6 3.33333E-6 Z " pathEditMode="relative" rAng="0" ptsTypes="AAAAA">
                                      <p:cBhvr>
                                        <p:cTn id="18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" y="16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76977"/>
            <a:ext cx="9147175" cy="328716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67" tIns="45734" rIns="91467" bIns="45734" rtlCol="0" anchor="ctr"/>
          <a:lstStyle/>
          <a:p>
            <a:pPr algn="ctr"/>
            <a:endParaRPr lang="vi-VN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60" y="1834680"/>
            <a:ext cx="368428" cy="25916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12848"/>
            <a:ext cx="3928595" cy="2465815"/>
          </a:xfrm>
          <a:prstGeom prst="rect">
            <a:avLst/>
          </a:prstGeom>
        </p:spPr>
      </p:pic>
      <p:sp>
        <p:nvSpPr>
          <p:cNvPr id="5" name="Rectangle 12"/>
          <p:cNvSpPr/>
          <p:nvPr/>
        </p:nvSpPr>
        <p:spPr>
          <a:xfrm>
            <a:off x="0" y="-19056"/>
            <a:ext cx="9147175" cy="2491119"/>
          </a:xfrm>
          <a:custGeom>
            <a:avLst/>
            <a:gdLst>
              <a:gd name="connsiteX0" fmla="*/ 0 w 9144000"/>
              <a:gd name="connsiteY0" fmla="*/ 0 h 2780928"/>
              <a:gd name="connsiteX1" fmla="*/ 9144000 w 9144000"/>
              <a:gd name="connsiteY1" fmla="*/ 0 h 2780928"/>
              <a:gd name="connsiteX2" fmla="*/ 9144000 w 9144000"/>
              <a:gd name="connsiteY2" fmla="*/ 2780928 h 2780928"/>
              <a:gd name="connsiteX3" fmla="*/ 0 w 9144000"/>
              <a:gd name="connsiteY3" fmla="*/ 2780928 h 2780928"/>
              <a:gd name="connsiteX4" fmla="*/ 0 w 9144000"/>
              <a:gd name="connsiteY4" fmla="*/ 0 h 2780928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0 w 9144000"/>
              <a:gd name="connsiteY4" fmla="*/ 2780928 h 3162373"/>
              <a:gd name="connsiteX5" fmla="*/ 0 w 9144000"/>
              <a:gd name="connsiteY5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0 w 9144000"/>
              <a:gd name="connsiteY5" fmla="*/ 2780928 h 3162373"/>
              <a:gd name="connsiteX6" fmla="*/ 0 w 9144000"/>
              <a:gd name="connsiteY6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6096000 w 9144000"/>
              <a:gd name="connsiteY4" fmla="*/ 26479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619750 w 9144000"/>
              <a:gd name="connsiteY4" fmla="*/ 27622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5619750 w 9144000"/>
              <a:gd name="connsiteY4" fmla="*/ 2762250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4622224 w 9144000"/>
              <a:gd name="connsiteY4" fmla="*/ 2790662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622224 w 9144000"/>
              <a:gd name="connsiteY4" fmla="*/ 279066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428260 w 9144000"/>
              <a:gd name="connsiteY4" fmla="*/ 274804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404828"/>
              <a:gd name="connsiteX1" fmla="*/ 9144000 w 9144000"/>
              <a:gd name="connsiteY1" fmla="*/ 0 h 3404828"/>
              <a:gd name="connsiteX2" fmla="*/ 9144000 w 9144000"/>
              <a:gd name="connsiteY2" fmla="*/ 2780928 h 3404828"/>
              <a:gd name="connsiteX3" fmla="*/ 5306291 w 9144000"/>
              <a:gd name="connsiteY3" fmla="*/ 3404782 h 3404828"/>
              <a:gd name="connsiteX4" fmla="*/ 4428260 w 9144000"/>
              <a:gd name="connsiteY4" fmla="*/ 2748042 h 3404828"/>
              <a:gd name="connsiteX5" fmla="*/ 2286000 w 9144000"/>
              <a:gd name="connsiteY5" fmla="*/ 2952750 h 3404828"/>
              <a:gd name="connsiteX6" fmla="*/ 0 w 9144000"/>
              <a:gd name="connsiteY6" fmla="*/ 2780928 h 3404828"/>
              <a:gd name="connsiteX7" fmla="*/ 0 w 9144000"/>
              <a:gd name="connsiteY7" fmla="*/ 0 h 340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404828">
                <a:moveTo>
                  <a:pt x="0" y="0"/>
                </a:moveTo>
                <a:lnTo>
                  <a:pt x="9144000" y="0"/>
                </a:lnTo>
                <a:lnTo>
                  <a:pt x="9144000" y="2780928"/>
                </a:lnTo>
                <a:cubicBezTo>
                  <a:pt x="8248650" y="2774702"/>
                  <a:pt x="6201641" y="3411008"/>
                  <a:pt x="5306291" y="3404782"/>
                </a:cubicBezTo>
                <a:cubicBezTo>
                  <a:pt x="4423641" y="3353982"/>
                  <a:pt x="5310910" y="2798842"/>
                  <a:pt x="4428260" y="2748042"/>
                </a:cubicBezTo>
                <a:cubicBezTo>
                  <a:pt x="3488460" y="2748042"/>
                  <a:pt x="3225800" y="2952750"/>
                  <a:pt x="2286000" y="2952750"/>
                </a:cubicBezTo>
                <a:lnTo>
                  <a:pt x="0" y="27809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67" tIns="45734" rIns="91467" bIns="45734" rtlCol="0" anchor="ctr"/>
          <a:lstStyle/>
          <a:p>
            <a:pPr algn="ctr"/>
            <a:endParaRPr lang="vi-VN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049" y="2643134"/>
            <a:ext cx="2483786" cy="139707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5629" y="2712799"/>
            <a:ext cx="336668" cy="42637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932" y="2293158"/>
            <a:ext cx="2285840" cy="28691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785" y="898732"/>
            <a:ext cx="2365873" cy="2676749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9182357" y="3951769"/>
            <a:ext cx="1797027" cy="817165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10" name="TextBox 9"/>
            <p:cNvSpPr txBox="1"/>
            <p:nvPr/>
          </p:nvSpPr>
          <p:spPr>
            <a:xfrm>
              <a:off x="10094177" y="4633823"/>
              <a:ext cx="328258" cy="628801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&lt;</a:t>
              </a:r>
              <a:endParaRPr lang="vi-VN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 flipH="1">
            <a:off x="-1553303" y="2905972"/>
            <a:ext cx="1581301" cy="719069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13" name="TextBox 12"/>
            <p:cNvSpPr txBox="1"/>
            <p:nvPr/>
          </p:nvSpPr>
          <p:spPr>
            <a:xfrm>
              <a:off x="10199523" y="4590511"/>
              <a:ext cx="373040" cy="71458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=</a:t>
              </a:r>
              <a:endParaRPr lang="vi-VN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230470" y="2572842"/>
            <a:ext cx="1700801" cy="773410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19" name="TextBox 18"/>
            <p:cNvSpPr txBox="1"/>
            <p:nvPr/>
          </p:nvSpPr>
          <p:spPr>
            <a:xfrm>
              <a:off x="9989405" y="4665786"/>
              <a:ext cx="346829" cy="6643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&gt;</a:t>
              </a:r>
              <a:endParaRPr lang="vi-VN" sz="2800">
                <a:solidFill>
                  <a:schemeClr val="bg1"/>
                </a:solidFill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544" y="703656"/>
            <a:ext cx="4227678" cy="1615805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 flipH="1">
            <a:off x="6025922" y="360335"/>
            <a:ext cx="1235100" cy="555217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23" name="TextBox 22"/>
            <p:cNvSpPr txBox="1"/>
            <p:nvPr/>
          </p:nvSpPr>
          <p:spPr>
            <a:xfrm>
              <a:off x="10207876" y="4557691"/>
              <a:ext cx="410335" cy="7077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&gt;</a:t>
              </a:r>
              <a:endParaRPr lang="vi-VN" sz="2000">
                <a:solidFill>
                  <a:schemeClr val="bg1"/>
                </a:solidFill>
              </a:endParaRPr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1621" y="3265507"/>
            <a:ext cx="270425" cy="190222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777" y="2572544"/>
            <a:ext cx="368428" cy="259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3715" y="360335"/>
            <a:ext cx="3958892" cy="954136"/>
          </a:xfrm>
          <a:prstGeom prst="rect">
            <a:avLst/>
          </a:prstGeom>
          <a:noFill/>
        </p:spPr>
        <p:txBody>
          <a:bodyPr wrap="square" lIns="91467" tIns="45734" rIns="91467" bIns="45734" rtlCol="0">
            <a:spAutoFit/>
          </a:bodyPr>
          <a:lstStyle/>
          <a:p>
            <a:r>
              <a:rPr lang="en-US" sz="2800" b="1">
                <a:solidFill>
                  <a:srgbClr val="002060"/>
                </a:solidFill>
                <a:latin typeface="Arial" pitchFamily="34" charset="0"/>
                <a:ea typeface="Aachen" pitchFamily="18" charset="0"/>
                <a:cs typeface="Arial" pitchFamily="34" charset="0"/>
              </a:rPr>
              <a:t>		</a:t>
            </a:r>
            <a:r>
              <a:rPr lang="en-US" sz="2800" b="1">
                <a:solidFill>
                  <a:srgbClr val="FF0000"/>
                </a:solidFill>
                <a:latin typeface="Arial" pitchFamily="34" charset="0"/>
                <a:ea typeface="Aachen" pitchFamily="18" charset="0"/>
                <a:cs typeface="Arial" pitchFamily="34" charset="0"/>
              </a:rPr>
              <a:t>   &gt;, &lt;, =</a:t>
            </a:r>
          </a:p>
          <a:p>
            <a:r>
              <a:rPr lang="en-US" sz="2800" b="1">
                <a:solidFill>
                  <a:srgbClr val="002060"/>
                </a:solidFill>
                <a:latin typeface="Arial" pitchFamily="34" charset="0"/>
                <a:ea typeface="Aachen" pitchFamily="18" charset="0"/>
                <a:cs typeface="Arial" pitchFamily="34" charset="0"/>
              </a:rPr>
              <a:t>		23 …… 14</a:t>
            </a:r>
            <a:endParaRPr lang="vi-VN" sz="2800" b="1">
              <a:solidFill>
                <a:srgbClr val="002060"/>
              </a:solidFill>
              <a:latin typeface="Arial" pitchFamily="34" charset="0"/>
              <a:ea typeface="Aachen" pitchFamily="18" charset="0"/>
              <a:cs typeface="Arial" pitchFamily="34" charset="0"/>
            </a:endParaRPr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482" y="1878346"/>
            <a:ext cx="742938" cy="2588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15" y="1660470"/>
            <a:ext cx="621035" cy="46575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093" y="1901137"/>
            <a:ext cx="457564" cy="34316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566" y="2698046"/>
            <a:ext cx="345173" cy="43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9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6" dur="1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3.7037E-7 L 1.22639 0.01065 " pathEditMode="relative" rAng="0" ptsTypes="AA">
                                      <p:cBhvr>
                                        <p:cTn id="8" dur="1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19" y="53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045E-16 1.85185E-6 L -1.17031 -0.01459 " pathEditMode="relative" rAng="0" ptsTypes="AA">
                                      <p:cBhvr>
                                        <p:cTn id="10" dur="18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24" y="-74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35802E-6 L 0.01024 1.35802E-6 L 0.01024 0.33025 L -2.77778E-7 0.33025 L -2.77778E-7 1.35802E-6 Z " pathEditMode="relative" rAng="0" ptsTypes="FFFFF">
                                      <p:cBhvr>
                                        <p:cTn id="12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0469E-6 L 0.53924 -3.20469E-6 L 0.53924 0.01791 L -5.55556E-7 0.01791 L -5.55556E-7 -3.20469E-6 Z " pathEditMode="relative" rAng="0" ptsTypes="FFFFF">
                                      <p:cBhvr>
                                        <p:cTn id="14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33333E-6 L 0.01018 3.33333E-6 L 0.01018 0.33024 L 1.48148E-6 0.33024 L 1.48148E-6 3.33333E-6 Z " pathEditMode="relative" rAng="0" ptsTypes="AAAAA">
                                      <p:cBhvr>
                                        <p:cTn id="16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" y="165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876977"/>
            <a:ext cx="9147175" cy="328716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67" tIns="45734" rIns="91467" bIns="45734" rtlCol="0" anchor="ctr"/>
          <a:lstStyle/>
          <a:p>
            <a:pPr algn="ctr"/>
            <a:endParaRPr lang="vi-VN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60" y="1834680"/>
            <a:ext cx="368428" cy="25916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2712848"/>
            <a:ext cx="3928595" cy="2465815"/>
          </a:xfrm>
          <a:prstGeom prst="rect">
            <a:avLst/>
          </a:prstGeom>
        </p:spPr>
      </p:pic>
      <p:sp>
        <p:nvSpPr>
          <p:cNvPr id="5" name="Rectangle 12"/>
          <p:cNvSpPr/>
          <p:nvPr/>
        </p:nvSpPr>
        <p:spPr>
          <a:xfrm>
            <a:off x="0" y="-19056"/>
            <a:ext cx="9147175" cy="2491119"/>
          </a:xfrm>
          <a:custGeom>
            <a:avLst/>
            <a:gdLst>
              <a:gd name="connsiteX0" fmla="*/ 0 w 9144000"/>
              <a:gd name="connsiteY0" fmla="*/ 0 h 2780928"/>
              <a:gd name="connsiteX1" fmla="*/ 9144000 w 9144000"/>
              <a:gd name="connsiteY1" fmla="*/ 0 h 2780928"/>
              <a:gd name="connsiteX2" fmla="*/ 9144000 w 9144000"/>
              <a:gd name="connsiteY2" fmla="*/ 2780928 h 2780928"/>
              <a:gd name="connsiteX3" fmla="*/ 0 w 9144000"/>
              <a:gd name="connsiteY3" fmla="*/ 2780928 h 2780928"/>
              <a:gd name="connsiteX4" fmla="*/ 0 w 9144000"/>
              <a:gd name="connsiteY4" fmla="*/ 0 h 2780928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0 w 9144000"/>
              <a:gd name="connsiteY4" fmla="*/ 2780928 h 3162373"/>
              <a:gd name="connsiteX5" fmla="*/ 0 w 9144000"/>
              <a:gd name="connsiteY5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0 w 9144000"/>
              <a:gd name="connsiteY5" fmla="*/ 2780928 h 3162373"/>
              <a:gd name="connsiteX6" fmla="*/ 0 w 9144000"/>
              <a:gd name="connsiteY6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105400 w 9144000"/>
              <a:gd name="connsiteY4" fmla="*/ 278130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6096000 w 9144000"/>
              <a:gd name="connsiteY4" fmla="*/ 26479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162373"/>
              <a:gd name="connsiteX1" fmla="*/ 9144000 w 9144000"/>
              <a:gd name="connsiteY1" fmla="*/ 0 h 3162373"/>
              <a:gd name="connsiteX2" fmla="*/ 9144000 w 9144000"/>
              <a:gd name="connsiteY2" fmla="*/ 2780928 h 3162373"/>
              <a:gd name="connsiteX3" fmla="*/ 6477000 w 9144000"/>
              <a:gd name="connsiteY3" fmla="*/ 3162300 h 3162373"/>
              <a:gd name="connsiteX4" fmla="*/ 5619750 w 9144000"/>
              <a:gd name="connsiteY4" fmla="*/ 2762250 h 3162373"/>
              <a:gd name="connsiteX5" fmla="*/ 2286000 w 9144000"/>
              <a:gd name="connsiteY5" fmla="*/ 2952750 h 3162373"/>
              <a:gd name="connsiteX6" fmla="*/ 0 w 9144000"/>
              <a:gd name="connsiteY6" fmla="*/ 2780928 h 3162373"/>
              <a:gd name="connsiteX7" fmla="*/ 0 w 9144000"/>
              <a:gd name="connsiteY7" fmla="*/ 0 h 3162373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5619750 w 9144000"/>
              <a:gd name="connsiteY4" fmla="*/ 2762250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333801"/>
              <a:gd name="connsiteX1" fmla="*/ 9144000 w 9144000"/>
              <a:gd name="connsiteY1" fmla="*/ 0 h 3333801"/>
              <a:gd name="connsiteX2" fmla="*/ 9144000 w 9144000"/>
              <a:gd name="connsiteY2" fmla="*/ 2780928 h 3333801"/>
              <a:gd name="connsiteX3" fmla="*/ 6400800 w 9144000"/>
              <a:gd name="connsiteY3" fmla="*/ 3333750 h 3333801"/>
              <a:gd name="connsiteX4" fmla="*/ 4622224 w 9144000"/>
              <a:gd name="connsiteY4" fmla="*/ 2790662 h 3333801"/>
              <a:gd name="connsiteX5" fmla="*/ 2286000 w 9144000"/>
              <a:gd name="connsiteY5" fmla="*/ 2952750 h 3333801"/>
              <a:gd name="connsiteX6" fmla="*/ 0 w 9144000"/>
              <a:gd name="connsiteY6" fmla="*/ 2780928 h 3333801"/>
              <a:gd name="connsiteX7" fmla="*/ 0 w 9144000"/>
              <a:gd name="connsiteY7" fmla="*/ 0 h 3333801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622224 w 9144000"/>
              <a:gd name="connsiteY4" fmla="*/ 279066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518474"/>
              <a:gd name="connsiteX1" fmla="*/ 9144000 w 9144000"/>
              <a:gd name="connsiteY1" fmla="*/ 0 h 3518474"/>
              <a:gd name="connsiteX2" fmla="*/ 9144000 w 9144000"/>
              <a:gd name="connsiteY2" fmla="*/ 2780928 h 3518474"/>
              <a:gd name="connsiteX3" fmla="*/ 5056909 w 9144000"/>
              <a:gd name="connsiteY3" fmla="*/ 3518436 h 3518474"/>
              <a:gd name="connsiteX4" fmla="*/ 4428260 w 9144000"/>
              <a:gd name="connsiteY4" fmla="*/ 2748042 h 3518474"/>
              <a:gd name="connsiteX5" fmla="*/ 2286000 w 9144000"/>
              <a:gd name="connsiteY5" fmla="*/ 2952750 h 3518474"/>
              <a:gd name="connsiteX6" fmla="*/ 0 w 9144000"/>
              <a:gd name="connsiteY6" fmla="*/ 2780928 h 3518474"/>
              <a:gd name="connsiteX7" fmla="*/ 0 w 9144000"/>
              <a:gd name="connsiteY7" fmla="*/ 0 h 3518474"/>
              <a:gd name="connsiteX0" fmla="*/ 0 w 9144000"/>
              <a:gd name="connsiteY0" fmla="*/ 0 h 3404828"/>
              <a:gd name="connsiteX1" fmla="*/ 9144000 w 9144000"/>
              <a:gd name="connsiteY1" fmla="*/ 0 h 3404828"/>
              <a:gd name="connsiteX2" fmla="*/ 9144000 w 9144000"/>
              <a:gd name="connsiteY2" fmla="*/ 2780928 h 3404828"/>
              <a:gd name="connsiteX3" fmla="*/ 5306291 w 9144000"/>
              <a:gd name="connsiteY3" fmla="*/ 3404782 h 3404828"/>
              <a:gd name="connsiteX4" fmla="*/ 4428260 w 9144000"/>
              <a:gd name="connsiteY4" fmla="*/ 2748042 h 3404828"/>
              <a:gd name="connsiteX5" fmla="*/ 2286000 w 9144000"/>
              <a:gd name="connsiteY5" fmla="*/ 2952750 h 3404828"/>
              <a:gd name="connsiteX6" fmla="*/ 0 w 9144000"/>
              <a:gd name="connsiteY6" fmla="*/ 2780928 h 3404828"/>
              <a:gd name="connsiteX7" fmla="*/ 0 w 9144000"/>
              <a:gd name="connsiteY7" fmla="*/ 0 h 3404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3404828">
                <a:moveTo>
                  <a:pt x="0" y="0"/>
                </a:moveTo>
                <a:lnTo>
                  <a:pt x="9144000" y="0"/>
                </a:lnTo>
                <a:lnTo>
                  <a:pt x="9144000" y="2780928"/>
                </a:lnTo>
                <a:cubicBezTo>
                  <a:pt x="8248650" y="2774702"/>
                  <a:pt x="6201641" y="3411008"/>
                  <a:pt x="5306291" y="3404782"/>
                </a:cubicBezTo>
                <a:cubicBezTo>
                  <a:pt x="4423641" y="3353982"/>
                  <a:pt x="5310910" y="2798842"/>
                  <a:pt x="4428260" y="2748042"/>
                </a:cubicBezTo>
                <a:cubicBezTo>
                  <a:pt x="3488460" y="2748042"/>
                  <a:pt x="3225800" y="2952750"/>
                  <a:pt x="2286000" y="2952750"/>
                </a:cubicBezTo>
                <a:lnTo>
                  <a:pt x="0" y="27809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67" tIns="45734" rIns="91467" bIns="45734" rtlCol="0" anchor="ctr"/>
          <a:lstStyle/>
          <a:p>
            <a:pPr algn="ctr"/>
            <a:endParaRPr lang="vi-VN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049" y="2643134"/>
            <a:ext cx="2483786" cy="1397076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65629" y="2712799"/>
            <a:ext cx="336668" cy="42637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4932" y="2293158"/>
            <a:ext cx="2285840" cy="286914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566" y="2698046"/>
            <a:ext cx="345173" cy="43714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785" y="898732"/>
            <a:ext cx="2365873" cy="2676749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9207212" y="2470610"/>
            <a:ext cx="1581301" cy="719069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13" name="TextBox 12"/>
            <p:cNvSpPr txBox="1"/>
            <p:nvPr/>
          </p:nvSpPr>
          <p:spPr>
            <a:xfrm>
              <a:off x="10070625" y="4590511"/>
              <a:ext cx="373040" cy="714582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&gt;</a:t>
              </a:r>
              <a:endParaRPr lang="vi-VN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 flipH="1">
            <a:off x="-1673449" y="2925989"/>
            <a:ext cx="1581301" cy="719069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16" name="TextBox 15"/>
            <p:cNvSpPr txBox="1"/>
            <p:nvPr/>
          </p:nvSpPr>
          <p:spPr>
            <a:xfrm>
              <a:off x="10232592" y="4619525"/>
              <a:ext cx="376454" cy="714803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=</a:t>
              </a:r>
              <a:endParaRPr lang="vi-VN" sz="280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 flipH="1">
            <a:off x="-1824515" y="3979864"/>
            <a:ext cx="1700801" cy="773410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19" name="TextBox 18"/>
            <p:cNvSpPr txBox="1"/>
            <p:nvPr/>
          </p:nvSpPr>
          <p:spPr>
            <a:xfrm>
              <a:off x="10109247" y="4665786"/>
              <a:ext cx="346829" cy="664375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800">
                  <a:solidFill>
                    <a:schemeClr val="bg1"/>
                  </a:solidFill>
                </a:rPr>
                <a:t>&lt;</a:t>
              </a:r>
              <a:endParaRPr lang="vi-VN" sz="2800">
                <a:solidFill>
                  <a:schemeClr val="bg1"/>
                </a:solidFill>
              </a:endParaRPr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544" y="703656"/>
            <a:ext cx="4227678" cy="1615805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 flipH="1">
            <a:off x="6025922" y="360335"/>
            <a:ext cx="1235100" cy="555217"/>
            <a:chOff x="9540552" y="4420621"/>
            <a:chExt cx="1619672" cy="982061"/>
          </a:xfrm>
          <a:solidFill>
            <a:schemeClr val="tx2">
              <a:lumMod val="75000"/>
            </a:schemeClr>
          </a:solidFill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40552" y="4420621"/>
              <a:ext cx="1619672" cy="982061"/>
            </a:xfrm>
            <a:prstGeom prst="rect">
              <a:avLst/>
            </a:prstGeom>
            <a:grpFill/>
          </p:spPr>
        </p:pic>
        <p:sp>
          <p:nvSpPr>
            <p:cNvPr id="23" name="TextBox 22"/>
            <p:cNvSpPr txBox="1"/>
            <p:nvPr/>
          </p:nvSpPr>
          <p:spPr>
            <a:xfrm>
              <a:off x="10207876" y="4557691"/>
              <a:ext cx="410335" cy="70771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/>
                  </a:solidFill>
                </a:rPr>
                <a:t>&lt;</a:t>
              </a:r>
              <a:endParaRPr lang="vi-VN" sz="2000">
                <a:solidFill>
                  <a:schemeClr val="bg1"/>
                </a:solidFill>
              </a:endParaRPr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01621" y="3265507"/>
            <a:ext cx="270425" cy="190222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777" y="2572544"/>
            <a:ext cx="368428" cy="2591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27049" y="360994"/>
            <a:ext cx="1903140" cy="954136"/>
          </a:xfrm>
          <a:prstGeom prst="rect">
            <a:avLst/>
          </a:prstGeom>
          <a:noFill/>
        </p:spPr>
        <p:txBody>
          <a:bodyPr wrap="none" lIns="91467" tIns="45734" rIns="91467" bIns="45734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&gt;, &lt;, =</a:t>
            </a:r>
          </a:p>
          <a:p>
            <a:r>
              <a:rPr lang="en-US" sz="2800" b="1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49 …….50</a:t>
            </a:r>
            <a:endParaRPr lang="vi-VN" sz="2800" b="1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2842" y="1576514"/>
            <a:ext cx="880630" cy="660447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482" y="1878346"/>
            <a:ext cx="742938" cy="258893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15" y="1660470"/>
            <a:ext cx="621035" cy="465758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5093" y="1901137"/>
            <a:ext cx="457564" cy="34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40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07407E-6 1.11022E-16 L -1.18842 0.05648 " pathEditMode="relative" rAng="0" ptsTypes="AA">
                                      <p:cBhvr>
                                        <p:cTn id="6" dur="1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421" y="28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46914E-7 L 1.22639 0.0108 " pathEditMode="relative" rAng="0" ptsTypes="AA">
                                      <p:cBhvr>
                                        <p:cTn id="8" dur="1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319" y="52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20988E-6 L 1.26204 -0.10278 " pathEditMode="relative" rAng="0" ptsTypes="AA">
                                      <p:cBhvr>
                                        <p:cTn id="10" dur="1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02" y="-515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8148E-6 3.33333E-6 L 0.01018 3.33333E-6 L 0.01018 0.33024 L 1.48148E-6 0.33024 L 1.48148E-6 3.33333E-6 Z " pathEditMode="relative" rAng="0" ptsTypes="AAAAA">
                                      <p:cBhvr>
                                        <p:cTn id="12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9" y="1651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35802E-6 L 0.01024 1.35802E-6 L 0.01024 0.33025 L -2.77778E-7 0.33025 L -2.77778E-7 1.35802E-6 Z " pathEditMode="relative" rAng="0" ptsTypes="FFFFF">
                                      <p:cBhvr>
                                        <p:cTn id="14" dur="2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" y="1651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20469E-6 L 0.53924 -3.20469E-6 L 0.53924 0.01791 L -5.55556E-7 0.01791 L -5.55556E-7 -3.20469E-6 Z " pathEditMode="relative" rAng="0" ptsTypes="FFFFF">
                                      <p:cBhvr>
                                        <p:cTn id="16" dur="4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62" y="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/>
          <p:cNvSpPr txBox="1">
            <a:spLocks/>
          </p:cNvSpPr>
          <p:nvPr/>
        </p:nvSpPr>
        <p:spPr>
          <a:xfrm>
            <a:off x="740602" y="849770"/>
            <a:ext cx="7858868" cy="3994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9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err="1">
                <a:solidFill>
                  <a:srgbClr val="3B6BDD"/>
                </a:solidFill>
                <a:latin typeface="Lato Heavy" panose="020F0502020204030203" pitchFamily="34" charset="0"/>
                <a:cs typeface="Lato Heavy" panose="020F0502020204030203" pitchFamily="34" charset="0"/>
              </a:rPr>
              <a:t>Bài</a:t>
            </a:r>
            <a:r>
              <a:rPr lang="en-GB" sz="3600">
                <a:solidFill>
                  <a:srgbClr val="3B6BDD"/>
                </a:solidFill>
                <a:latin typeface="Lato Heavy" panose="020F0502020204030203" pitchFamily="34" charset="0"/>
                <a:cs typeface="Lato Heavy" panose="020F0502020204030203" pitchFamily="34" charset="0"/>
              </a:rPr>
              <a:t> 22: </a:t>
            </a:r>
            <a:r>
              <a:rPr lang="en-GB" sz="3600">
                <a:solidFill>
                  <a:srgbClr val="FF0000"/>
                </a:solidFill>
                <a:latin typeface="Lato Heavy" panose="020F0502020204030203" pitchFamily="34" charset="0"/>
                <a:cs typeface="Lato Heavy" panose="020F0502020204030203" pitchFamily="34" charset="0"/>
              </a:rPr>
              <a:t>So sánh các số có hai chữ số</a:t>
            </a:r>
            <a:endParaRPr lang="en-GB" sz="3600" dirty="0">
              <a:solidFill>
                <a:srgbClr val="FF0000"/>
              </a:solidFill>
              <a:latin typeface="Lato Heavy" panose="020F0502020204030203" pitchFamily="34" charset="0"/>
              <a:cs typeface="Lato Heavy" panose="020F0502020204030203" pitchFamily="34" charset="0"/>
            </a:endParaRPr>
          </a:p>
        </p:txBody>
      </p:sp>
      <p:pic>
        <p:nvPicPr>
          <p:cNvPr id="22" name="Picture 2" descr="F:\AAA-LÀM ẢNH SLIDE\ROBO LT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3836" y="2030862"/>
            <a:ext cx="2657774" cy="2640290"/>
          </a:xfrm>
          <a:prstGeom prst="rect">
            <a:avLst/>
          </a:prstGeom>
          <a:noFill/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xmlns="" id="{728F7483-F24B-6F4A-A22A-5B1ADFDC4C5F}"/>
              </a:ext>
            </a:extLst>
          </p:cNvPr>
          <p:cNvSpPr txBox="1">
            <a:spLocks/>
          </p:cNvSpPr>
          <p:nvPr/>
        </p:nvSpPr>
        <p:spPr>
          <a:xfrm>
            <a:off x="1024921" y="1497885"/>
            <a:ext cx="6949665" cy="310136"/>
          </a:xfrm>
          <a:prstGeom prst="rect">
            <a:avLst/>
          </a:prstGeom>
        </p:spPr>
        <p:txBody>
          <a:bodyPr vert="horz" lIns="68604" tIns="34302" rIns="68604" bIns="34302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>
                <a:solidFill>
                  <a:srgbClr val="3B6BDD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2000">
                <a:latin typeface="Lato" panose="020F0502020204030203" pitchFamily="34" charset="0"/>
                <a:cs typeface="Lato" panose="020F0502020204030203" pitchFamily="34" charset="0"/>
              </a:rPr>
              <a:t>Tiết 3    ( trang 20 + 21)</a:t>
            </a:r>
            <a:endParaRPr lang="en-GB" sz="2000" dirty="0">
              <a:latin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728F7483-F24B-6F4A-A22A-5B1ADFDC4C5F}"/>
              </a:ext>
            </a:extLst>
          </p:cNvPr>
          <p:cNvSpPr txBox="1">
            <a:spLocks/>
          </p:cNvSpPr>
          <p:nvPr/>
        </p:nvSpPr>
        <p:spPr>
          <a:xfrm>
            <a:off x="7679692" y="4677437"/>
            <a:ext cx="1393373" cy="219391"/>
          </a:xfrm>
          <a:prstGeom prst="rect">
            <a:avLst/>
          </a:prstGeom>
        </p:spPr>
        <p:txBody>
          <a:bodyPr vert="horz" lIns="68604" tIns="34302" rIns="68604" bIns="34302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400" dirty="0">
                <a:solidFill>
                  <a:srgbClr val="8599A8"/>
                </a:solidFill>
                <a:latin typeface="Lato" panose="020F0502020204030203" pitchFamily="34" charset="0"/>
                <a:cs typeface="Lato" panose="020F0502020204030203" pitchFamily="34" charset="0"/>
              </a:rPr>
              <a:t>Ban </a:t>
            </a:r>
            <a:r>
              <a:rPr lang="en-GB" sz="1400" dirty="0" err="1">
                <a:solidFill>
                  <a:srgbClr val="8599A8"/>
                </a:solidFill>
                <a:latin typeface="Lato" panose="020F0502020204030203" pitchFamily="34" charset="0"/>
                <a:cs typeface="Lato" panose="020F0502020204030203" pitchFamily="34" charset="0"/>
              </a:rPr>
              <a:t>biên</a:t>
            </a:r>
            <a:r>
              <a:rPr lang="en-GB" sz="1400" dirty="0">
                <a:solidFill>
                  <a:srgbClr val="8599A8"/>
                </a:solidFill>
                <a:latin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GB" sz="1400" dirty="0" err="1">
                <a:solidFill>
                  <a:srgbClr val="8599A8"/>
                </a:solidFill>
                <a:latin typeface="Lato" panose="020F0502020204030203" pitchFamily="34" charset="0"/>
                <a:cs typeface="Lato" panose="020F0502020204030203" pitchFamily="34" charset="0"/>
              </a:rPr>
              <a:t>tập</a:t>
            </a:r>
            <a:r>
              <a:rPr lang="en-GB" sz="1400" dirty="0">
                <a:solidFill>
                  <a:srgbClr val="8599A8"/>
                </a:solidFill>
                <a:latin typeface="Lato" panose="020F0502020204030203" pitchFamily="34" charset="0"/>
                <a:cs typeface="Lato" panose="020F0502020204030203" pitchFamily="34" charset="0"/>
              </a:rPr>
              <a:t> AES</a:t>
            </a:r>
          </a:p>
        </p:txBody>
      </p:sp>
    </p:spTree>
    <p:extLst>
      <p:ext uri="{BB962C8B-B14F-4D97-AF65-F5344CB8AC3E}">
        <p14:creationId xmlns:p14="http://schemas.microsoft.com/office/powerpoint/2010/main" val="3222557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2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7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1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2414151" y="91059"/>
            <a:ext cx="1211697" cy="428758"/>
          </a:xfrm>
          <a:prstGeom prst="rect">
            <a:avLst/>
          </a:prstGeom>
        </p:spPr>
        <p:txBody>
          <a:bodyPr vert="horz" lIns="91467" tIns="45734" rIns="91467" bIns="45734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Đ, S </a:t>
            </a:r>
            <a:r>
              <a:rPr lang="en-US" sz="240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3" name="Oval 2"/>
          <p:cNvSpPr/>
          <p:nvPr/>
        </p:nvSpPr>
        <p:spPr>
          <a:xfrm>
            <a:off x="1856465" y="91059"/>
            <a:ext cx="533585" cy="533565"/>
          </a:xfrm>
          <a:prstGeom prst="ellipse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67" tIns="45734" rIns="91467" bIns="45734" rtlCol="0" anchor="ctr"/>
          <a:lstStyle/>
          <a:p>
            <a:pPr algn="ctr"/>
            <a:r>
              <a:rPr lang="en-US" sz="3200" b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.VnArial" pitchFamily="34" charset="0"/>
              </a:rPr>
              <a:t>1</a:t>
            </a:r>
          </a:p>
        </p:txBody>
      </p:sp>
      <p:pic>
        <p:nvPicPr>
          <p:cNvPr id="4" name="Picture 2" descr="C:\Users\TUAN\Downloads\Luyện tập 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082" y="-66465"/>
            <a:ext cx="1673352" cy="74380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79725" y="750685"/>
            <a:ext cx="505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rial" pitchFamily="34" charset="0"/>
                <a:cs typeface="Arial" pitchFamily="34" charset="0"/>
              </a:rPr>
              <a:t>a)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79725" y="733854"/>
            <a:ext cx="3955551" cy="2031514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4748414" y="745212"/>
            <a:ext cx="505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rial" pitchFamily="34" charset="0"/>
                <a:cs typeface="Arial" pitchFamily="34" charset="0"/>
              </a:rPr>
              <a:t>b)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4674468" y="733854"/>
            <a:ext cx="3955551" cy="2031514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38594" y="2935583"/>
            <a:ext cx="4844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rial" pitchFamily="34" charset="0"/>
                <a:cs typeface="Arial" pitchFamily="34" charset="0"/>
              </a:rPr>
              <a:t>c)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786967" y="2935583"/>
            <a:ext cx="5052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>
                <a:latin typeface="Arial" pitchFamily="34" charset="0"/>
                <a:cs typeface="Arial" pitchFamily="34" charset="0"/>
              </a:rPr>
              <a:t>d)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4713021" y="2924225"/>
            <a:ext cx="3955551" cy="2031514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525625" y="2869610"/>
            <a:ext cx="3955551" cy="2031514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>
            <a:off x="3996647" y="2178121"/>
            <a:ext cx="538629" cy="576715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8091390" y="2178120"/>
            <a:ext cx="538629" cy="576715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3942547" y="4324409"/>
            <a:ext cx="538629" cy="576715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8129943" y="4379024"/>
            <a:ext cx="538629" cy="576715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3996646" y="2178119"/>
            <a:ext cx="538629" cy="576715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</a:t>
            </a:r>
          </a:p>
        </p:txBody>
      </p:sp>
      <p:sp>
        <p:nvSpPr>
          <p:cNvPr id="43" name="Rounded Rectangle 42"/>
          <p:cNvSpPr/>
          <p:nvPr/>
        </p:nvSpPr>
        <p:spPr>
          <a:xfrm>
            <a:off x="8091389" y="2172029"/>
            <a:ext cx="538629" cy="576715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Đ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3942547" y="4324408"/>
            <a:ext cx="538629" cy="576715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Đ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8129943" y="4379023"/>
            <a:ext cx="538629" cy="576715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77" b="89986" l="9941" r="95582">
                        <a14:foregroundMark x1="49618" y1="42936" x2="49618" y2="42936"/>
                        <a14:foregroundMark x1="44350" y1="44444" x2="44350" y2="44444"/>
                        <a14:foregroundMark x1="48853" y1="49108" x2="48853" y2="49108"/>
                        <a14:foregroundMark x1="50977" y1="46365" x2="50977" y2="46365"/>
                        <a14:foregroundMark x1="47918" y1="45267" x2="47918" y2="45267"/>
                        <a14:foregroundMark x1="46729" y1="41015" x2="46729" y2="41015"/>
                        <a14:foregroundMark x1="45285" y1="39095" x2="45285" y2="39095"/>
                        <a14:foregroundMark x1="42906" y1="44444" x2="42906" y2="44444"/>
                        <a14:foregroundMark x1="43840" y1="51029" x2="43840" y2="51029"/>
                        <a14:foregroundMark x1="46984" y1="51029" x2="46984" y2="51029"/>
                        <a14:foregroundMark x1="45794" y1="49794" x2="45794" y2="49794"/>
                        <a14:foregroundMark x1="49618" y1="52538" x2="49618" y2="52538"/>
                        <a14:foregroundMark x1="51997" y1="47874" x2="51997" y2="47874"/>
                        <a14:foregroundMark x1="52167" y1="39781" x2="52167" y2="39781"/>
                        <a14:foregroundMark x1="54545" y1="37174" x2="54545" y2="37174"/>
                        <a14:foregroundMark x1="49108" y1="37174" x2="49108" y2="37174"/>
                        <a14:foregroundMark x1="43670" y1="36763" x2="43670" y2="36763"/>
                        <a14:foregroundMark x1="41971" y1="39369" x2="41971" y2="39369"/>
                        <a14:foregroundMark x1="41971" y1="45267" x2="41971" y2="45267"/>
                        <a14:foregroundMark x1="42396" y1="48697" x2="42396" y2="48697"/>
                        <a14:foregroundMark x1="35259" y1="51029" x2="35259" y2="51029"/>
                        <a14:foregroundMark x1="35769" y1="42112" x2="35769" y2="42112"/>
                        <a14:foregroundMark x1="32455" y1="41701" x2="32455" y2="41701"/>
                        <a14:foregroundMark x1="31266" y1="48285" x2="31266" y2="48285"/>
                        <a14:foregroundMark x1="24554" y1="47874" x2="24554" y2="47874"/>
                        <a14:foregroundMark x1="24129" y1="37860" x2="24129" y2="37860"/>
                        <a14:foregroundMark x1="17672" y1="37449" x2="17672" y2="37449"/>
                        <a14:foregroundMark x1="13849" y1="37449" x2="13849" y2="37449"/>
                        <a14:foregroundMark x1="13849" y1="46365" x2="13849" y2="46365"/>
                        <a14:foregroundMark x1="16483" y1="53635" x2="16483" y2="53635"/>
                        <a14:foregroundMark x1="20561" y1="52538" x2="20561" y2="52538"/>
                        <a14:foregroundMark x1="24554" y1="51303" x2="24554" y2="51303"/>
                        <a14:foregroundMark x1="23874" y1="44033" x2="23874" y2="44033"/>
                        <a14:foregroundMark x1="17417" y1="43621" x2="17417" y2="43621"/>
                        <a14:foregroundMark x1="15038" y1="50206" x2="15038" y2="50206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8145">
            <a:off x="294002" y="658747"/>
            <a:ext cx="3888979" cy="24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59" b="89885" l="5359" r="99049">
                        <a14:foregroundMark x1="53846" y1="48784" x2="53846" y2="48784"/>
                        <a14:foregroundMark x1="48660" y1="47887" x2="48660" y2="47887"/>
                        <a14:foregroundMark x1="43388" y1="47375" x2="43388" y2="47375"/>
                        <a14:foregroundMark x1="41746" y1="45839" x2="41746" y2="45839"/>
                        <a14:foregroundMark x1="41746" y1="38156" x2="41746" y2="38156"/>
                        <a14:foregroundMark x1="41746" y1="32266" x2="41746" y2="32266"/>
                        <a14:foregroundMark x1="46672" y1="31882" x2="46672" y2="31882"/>
                        <a14:foregroundMark x1="50908" y1="32266" x2="50908" y2="32266"/>
                        <a14:foregroundMark x1="53846" y1="33291" x2="53846" y2="33291"/>
                        <a14:foregroundMark x1="53846" y1="38668" x2="53846" y2="38668"/>
                        <a14:foregroundMark x1="54192" y1="43022" x2="54192" y2="43022"/>
                        <a14:foregroundMark x1="51253" y1="49808" x2="51253" y2="49808"/>
                        <a14:foregroundMark x1="24028" y1="47375" x2="24028" y2="47375"/>
                        <a14:foregroundMark x1="25411" y1="39565" x2="25411" y2="39565"/>
                        <a14:foregroundMark x1="25411" y1="33803" x2="25411" y2="33803"/>
                        <a14:foregroundMark x1="24719" y1="29834" x2="24719" y2="29834"/>
                        <a14:foregroundMark x1="21780" y1="31882" x2="21780" y2="31882"/>
                        <a14:foregroundMark x1="17200" y1="32266" x2="17200" y2="32266"/>
                        <a14:foregroundMark x1="13915" y1="32266" x2="13915" y2="32266"/>
                        <a14:foregroundMark x1="12965" y1="34699" x2="12965" y2="34699"/>
                        <a14:foregroundMark x1="13224" y1="41485" x2="13224" y2="41485"/>
                        <a14:foregroundMark x1="13224" y1="44430" x2="13224" y2="44430"/>
                        <a14:foregroundMark x1="13224" y1="47375" x2="13224" y2="47375"/>
                        <a14:foregroundMark x1="15903" y1="47887" x2="15903" y2="47887"/>
                        <a14:foregroundMark x1="19447" y1="47887" x2="19447" y2="47887"/>
                        <a14:foregroundMark x1="20830" y1="47887" x2="20830" y2="47887"/>
                        <a14:foregroundMark x1="22126" y1="43406" x2="22126" y2="43406"/>
                        <a14:foregroundMark x1="25670" y1="43406" x2="25670" y2="43406"/>
                        <a14:foregroundMark x1="35523" y1="41101" x2="35523" y2="41101"/>
                        <a14:foregroundMark x1="35177" y1="45839" x2="35177" y2="45839"/>
                        <a14:foregroundMark x1="31893" y1="46351" x2="31893" y2="46351"/>
                        <a14:foregroundMark x1="30596" y1="46351" x2="30596" y2="46351"/>
                        <a14:foregroundMark x1="29646" y1="46351" x2="29646" y2="46351"/>
                        <a14:foregroundMark x1="29646" y1="39565" x2="29646" y2="39565"/>
                        <a14:foregroundMark x1="33276" y1="39052" x2="33276" y2="39052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176" y="702555"/>
            <a:ext cx="3690044" cy="2490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767" b="97519" l="14193" r="97405">
                        <a14:foregroundMark x1="28873" y1="30078" x2="28873" y2="30078"/>
                        <a14:foregroundMark x1="40795" y1="38140" x2="40795" y2="38140"/>
                        <a14:foregroundMark x1="55150" y1="31473" x2="55150" y2="31473"/>
                        <a14:foregroundMark x1="52879" y1="43101" x2="52879" y2="43101"/>
                        <a14:foregroundMark x1="51744" y1="48372" x2="51744" y2="48372"/>
                        <a14:foregroundMark x1="56448" y1="48992" x2="56448" y2="48992"/>
                        <a14:foregroundMark x1="55799" y1="40465" x2="55799" y2="40465"/>
                        <a14:foregroundMark x1="42092" y1="46047" x2="42092" y2="46047"/>
                        <a14:foregroundMark x1="23033" y1="46202" x2="23033" y2="46202"/>
                        <a14:foregroundMark x1="22060" y1="28682" x2="22060" y2="28682"/>
                        <a14:foregroundMark x1="24331" y1="35504" x2="24331" y2="35504"/>
                        <a14:foregroundMark x1="28954" y1="46822" x2="28954" y2="46822"/>
                        <a14:foregroundMark x1="28954" y1="46822" x2="28954" y2="46822"/>
                        <a14:foregroundMark x1="29765" y1="40465" x2="29765" y2="40465"/>
                        <a14:foregroundMark x1="30819" y1="36279" x2="30819" y2="36279"/>
                        <a14:foregroundMark x1="31306" y1="31628" x2="31306" y2="31628"/>
                        <a14:foregroundMark x1="21168" y1="36899" x2="21168" y2="36899"/>
                        <a14:foregroundMark x1="23195" y1="40775" x2="23195" y2="40775"/>
                        <a14:foregroundMark x1="22222" y1="43101" x2="22222" y2="43101"/>
                        <a14:foregroundMark x1="21168" y1="44186" x2="21168" y2="44186"/>
                        <a14:foregroundMark x1="38686" y1="45116" x2="38686" y2="45116"/>
                        <a14:foregroundMark x1="36821" y1="35814" x2="36821" y2="35814"/>
                        <a14:foregroundMark x1="39092" y1="33798" x2="39092" y2="33798"/>
                        <a14:foregroundMark x1="41930" y1="33488" x2="41930" y2="33488"/>
                        <a14:foregroundMark x1="47770" y1="35349" x2="47770" y2="35349"/>
                        <a14:foregroundMark x1="52149" y1="35349" x2="52149" y2="35349"/>
                        <a14:foregroundMark x1="49067" y1="45116" x2="49067" y2="45116"/>
                        <a14:foregroundMark x1="49067" y1="45116" x2="49067" y2="45116"/>
                        <a14:foregroundMark x1="47202" y1="44806" x2="47202" y2="44806"/>
                        <a14:foregroundMark x1="50122" y1="30853" x2="50122" y2="30853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3491">
            <a:off x="-70570" y="3014644"/>
            <a:ext cx="4021432" cy="2103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958" b="89902" l="9992" r="97543">
                        <a14:foregroundMark x1="53153" y1="54698" x2="53153" y2="54698"/>
                        <a14:foregroundMark x1="47993" y1="54698" x2="47993" y2="54698"/>
                        <a14:foregroundMark x1="43653" y1="52174" x2="43653" y2="52174"/>
                        <a14:foregroundMark x1="43079" y1="41795" x2="43079" y2="41795"/>
                        <a14:foregroundMark x1="44226" y1="35905" x2="44226" y2="35905"/>
                        <a14:foregroundMark x1="48239" y1="35905" x2="48239" y2="35905"/>
                        <a14:foregroundMark x1="52007" y1="36325" x2="52007" y2="36325"/>
                        <a14:foregroundMark x1="38165" y1="43759" x2="38165" y2="43759"/>
                        <a14:foregroundMark x1="37346" y1="48668" x2="37346" y2="48668"/>
                        <a14:foregroundMark x1="35299" y1="49229" x2="35299" y2="49229"/>
                        <a14:foregroundMark x1="33006" y1="48668" x2="33006" y2="48668"/>
                        <a14:foregroundMark x1="27518" y1="36886" x2="27518" y2="36886"/>
                        <a14:foregroundMark x1="27518" y1="43338" x2="27518" y2="43338"/>
                        <a14:foregroundMark x1="27518" y1="50210" x2="27518" y2="50210"/>
                        <a14:foregroundMark x1="25471" y1="51192" x2="25471" y2="51192"/>
                        <a14:foregroundMark x1="22359" y1="51192" x2="22359" y2="51192"/>
                        <a14:foregroundMark x1="18018" y1="51192" x2="18018" y2="51192"/>
                        <a14:foregroundMark x1="15397" y1="49229" x2="15397" y2="49229"/>
                        <a14:foregroundMark x1="23751" y1="41374" x2="23751" y2="41374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41406">
            <a:off x="4289610" y="2890138"/>
            <a:ext cx="4029314" cy="2352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7291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4"/>
          <p:cNvSpPr txBox="1">
            <a:spLocks/>
          </p:cNvSpPr>
          <p:nvPr/>
        </p:nvSpPr>
        <p:spPr>
          <a:xfrm>
            <a:off x="644768" y="58482"/>
            <a:ext cx="2386108" cy="428758"/>
          </a:xfrm>
          <a:prstGeom prst="rect">
            <a:avLst/>
          </a:prstGeom>
        </p:spPr>
        <p:txBody>
          <a:bodyPr vert="horz" lIns="91467" tIns="45734" rIns="91467" bIns="45734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>
                <a:latin typeface="Arial" pitchFamily="34" charset="0"/>
                <a:cs typeface="Arial" pitchFamily="34" charset="0"/>
              </a:rPr>
              <a:t>a) </a:t>
            </a:r>
            <a:r>
              <a:rPr lang="en-US" sz="240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&gt; ; &lt; ; =      </a:t>
            </a:r>
            <a:r>
              <a:rPr lang="en-US" sz="240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3" name="Oval 2"/>
          <p:cNvSpPr/>
          <p:nvPr/>
        </p:nvSpPr>
        <p:spPr>
          <a:xfrm>
            <a:off x="87082" y="6078"/>
            <a:ext cx="533585" cy="533565"/>
          </a:xfrm>
          <a:prstGeom prst="ellipse">
            <a:avLst/>
          </a:prstGeom>
          <a:solidFill>
            <a:srgbClr val="00A1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67" tIns="45734" rIns="91467" bIns="45734" rtlCol="0" anchor="ctr"/>
          <a:lstStyle/>
          <a:p>
            <a:pPr algn="ctr"/>
            <a:r>
              <a:rPr lang="en-US" sz="3200" b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.VnArial" pitchFamily="34" charset="0"/>
              </a:rPr>
              <a:t>2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383" y="449211"/>
            <a:ext cx="6825462" cy="4440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7" y="538796"/>
            <a:ext cx="1262062" cy="69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844" y="3864076"/>
            <a:ext cx="1171329" cy="102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2260315" y="780835"/>
            <a:ext cx="390418" cy="369871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&lt;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2424702" y="2876763"/>
            <a:ext cx="390418" cy="369871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&gt;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306261" y="2835666"/>
            <a:ext cx="390418" cy="369871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</a:t>
            </a:r>
          </a:p>
        </p:txBody>
      </p:sp>
      <p:sp>
        <p:nvSpPr>
          <p:cNvPr id="13" name="Rounded Rectangle 12"/>
          <p:cNvSpPr/>
          <p:nvPr/>
        </p:nvSpPr>
        <p:spPr>
          <a:xfrm rot="5400000">
            <a:off x="2630185" y="3864076"/>
            <a:ext cx="390418" cy="369871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</a:t>
            </a:r>
          </a:p>
        </p:txBody>
      </p:sp>
      <p:sp>
        <p:nvSpPr>
          <p:cNvPr id="14" name="Rounded Rectangle 13"/>
          <p:cNvSpPr/>
          <p:nvPr/>
        </p:nvSpPr>
        <p:spPr>
          <a:xfrm rot="5400000">
            <a:off x="5363113" y="3184989"/>
            <a:ext cx="390418" cy="369871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=</a:t>
            </a:r>
          </a:p>
        </p:txBody>
      </p:sp>
      <p:sp>
        <p:nvSpPr>
          <p:cNvPr id="15" name="Rounded Rectangle 14"/>
          <p:cNvSpPr/>
          <p:nvPr/>
        </p:nvSpPr>
        <p:spPr>
          <a:xfrm rot="21432427">
            <a:off x="4849405" y="729963"/>
            <a:ext cx="390418" cy="369871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&gt;</a:t>
            </a:r>
          </a:p>
        </p:txBody>
      </p:sp>
      <p:sp>
        <p:nvSpPr>
          <p:cNvPr id="16" name="Rounded Rectangle 15"/>
          <p:cNvSpPr/>
          <p:nvPr/>
        </p:nvSpPr>
        <p:spPr>
          <a:xfrm rot="5400000">
            <a:off x="5803243" y="2024509"/>
            <a:ext cx="390418" cy="369871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&gt;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594353" y="2866490"/>
            <a:ext cx="390418" cy="369871"/>
          </a:xfrm>
          <a:prstGeom prst="round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&gt;</a:t>
            </a:r>
          </a:p>
        </p:txBody>
      </p:sp>
      <p:sp>
        <p:nvSpPr>
          <p:cNvPr id="18" name="Title 4"/>
          <p:cNvSpPr txBox="1">
            <a:spLocks/>
          </p:cNvSpPr>
          <p:nvPr/>
        </p:nvSpPr>
        <p:spPr>
          <a:xfrm>
            <a:off x="704755" y="58482"/>
            <a:ext cx="5293697" cy="428758"/>
          </a:xfrm>
          <a:prstGeom prst="rect">
            <a:avLst/>
          </a:prstGeom>
          <a:solidFill>
            <a:schemeClr val="bg1"/>
          </a:solidFill>
        </p:spPr>
        <p:txBody>
          <a:bodyPr vert="horz" lIns="91467" tIns="45734" rIns="91467" bIns="45734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US" sz="2400">
                <a:latin typeface="Arial" pitchFamily="34" charset="0"/>
                <a:cs typeface="Arial" pitchFamily="34" charset="0"/>
              </a:rPr>
              <a:t>b) Tìm đường xe đi đến trạm xăng ?</a:t>
            </a:r>
          </a:p>
        </p:txBody>
      </p:sp>
      <p:sp>
        <p:nvSpPr>
          <p:cNvPr id="4" name="Freeform 3"/>
          <p:cNvSpPr/>
          <p:nvPr/>
        </p:nvSpPr>
        <p:spPr>
          <a:xfrm>
            <a:off x="1202076" y="812933"/>
            <a:ext cx="6935057" cy="3602049"/>
          </a:xfrm>
          <a:custGeom>
            <a:avLst/>
            <a:gdLst>
              <a:gd name="connsiteX0" fmla="*/ 0 w 6935057"/>
              <a:gd name="connsiteY0" fmla="*/ 183660 h 3602049"/>
              <a:gd name="connsiteX1" fmla="*/ 441789 w 6935057"/>
              <a:gd name="connsiteY1" fmla="*/ 193934 h 3602049"/>
              <a:gd name="connsiteX2" fmla="*/ 544531 w 6935057"/>
              <a:gd name="connsiteY2" fmla="*/ 666546 h 3602049"/>
              <a:gd name="connsiteX3" fmla="*/ 554805 w 6935057"/>
              <a:gd name="connsiteY3" fmla="*/ 1375463 h 3602049"/>
              <a:gd name="connsiteX4" fmla="*/ 678095 w 6935057"/>
              <a:gd name="connsiteY4" fmla="*/ 2320685 h 3602049"/>
              <a:gd name="connsiteX5" fmla="*/ 1859623 w 6935057"/>
              <a:gd name="connsiteY5" fmla="*/ 2372056 h 3602049"/>
              <a:gd name="connsiteX6" fmla="*/ 2517169 w 6935057"/>
              <a:gd name="connsiteY6" fmla="*/ 2259040 h 3602049"/>
              <a:gd name="connsiteX7" fmla="*/ 2517169 w 6935057"/>
              <a:gd name="connsiteY7" fmla="*/ 235031 h 3602049"/>
              <a:gd name="connsiteX8" fmla="*/ 4695290 w 6935057"/>
              <a:gd name="connsiteY8" fmla="*/ 70645 h 3602049"/>
              <a:gd name="connsiteX9" fmla="*/ 4756935 w 6935057"/>
              <a:gd name="connsiteY9" fmla="*/ 491885 h 3602049"/>
              <a:gd name="connsiteX10" fmla="*/ 4900773 w 6935057"/>
              <a:gd name="connsiteY10" fmla="*/ 2125476 h 3602049"/>
              <a:gd name="connsiteX11" fmla="*/ 5250095 w 6935057"/>
              <a:gd name="connsiteY11" fmla="*/ 2320685 h 3602049"/>
              <a:gd name="connsiteX12" fmla="*/ 6174769 w 6935057"/>
              <a:gd name="connsiteY12" fmla="*/ 2330959 h 3602049"/>
              <a:gd name="connsiteX13" fmla="*/ 6328881 w 6935057"/>
              <a:gd name="connsiteY13" fmla="*/ 2474797 h 3602049"/>
              <a:gd name="connsiteX14" fmla="*/ 6390526 w 6935057"/>
              <a:gd name="connsiteY14" fmla="*/ 3368649 h 3602049"/>
              <a:gd name="connsiteX15" fmla="*/ 6472720 w 6935057"/>
              <a:gd name="connsiteY15" fmla="*/ 3574132 h 3602049"/>
              <a:gd name="connsiteX16" fmla="*/ 6935057 w 6935057"/>
              <a:gd name="connsiteY16" fmla="*/ 3594680 h 3602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935057" h="3602049">
                <a:moveTo>
                  <a:pt x="0" y="183660"/>
                </a:moveTo>
                <a:cubicBezTo>
                  <a:pt x="175517" y="148556"/>
                  <a:pt x="351034" y="113453"/>
                  <a:pt x="441789" y="193934"/>
                </a:cubicBezTo>
                <a:cubicBezTo>
                  <a:pt x="532544" y="274415"/>
                  <a:pt x="525695" y="469625"/>
                  <a:pt x="544531" y="666546"/>
                </a:cubicBezTo>
                <a:cubicBezTo>
                  <a:pt x="563367" y="863467"/>
                  <a:pt x="532544" y="1099773"/>
                  <a:pt x="554805" y="1375463"/>
                </a:cubicBezTo>
                <a:cubicBezTo>
                  <a:pt x="577066" y="1651153"/>
                  <a:pt x="460625" y="2154586"/>
                  <a:pt x="678095" y="2320685"/>
                </a:cubicBezTo>
                <a:cubicBezTo>
                  <a:pt x="895565" y="2486784"/>
                  <a:pt x="1553111" y="2382330"/>
                  <a:pt x="1859623" y="2372056"/>
                </a:cubicBezTo>
                <a:cubicBezTo>
                  <a:pt x="2166135" y="2361782"/>
                  <a:pt x="2407578" y="2615211"/>
                  <a:pt x="2517169" y="2259040"/>
                </a:cubicBezTo>
                <a:cubicBezTo>
                  <a:pt x="2626760" y="1902869"/>
                  <a:pt x="2154149" y="599763"/>
                  <a:pt x="2517169" y="235031"/>
                </a:cubicBezTo>
                <a:cubicBezTo>
                  <a:pt x="2880189" y="-129701"/>
                  <a:pt x="4321996" y="27836"/>
                  <a:pt x="4695290" y="70645"/>
                </a:cubicBezTo>
                <a:cubicBezTo>
                  <a:pt x="5068584" y="113454"/>
                  <a:pt x="4722688" y="149413"/>
                  <a:pt x="4756935" y="491885"/>
                </a:cubicBezTo>
                <a:cubicBezTo>
                  <a:pt x="4791182" y="834357"/>
                  <a:pt x="4818580" y="1820676"/>
                  <a:pt x="4900773" y="2125476"/>
                </a:cubicBezTo>
                <a:cubicBezTo>
                  <a:pt x="4982966" y="2430276"/>
                  <a:pt x="5037762" y="2286438"/>
                  <a:pt x="5250095" y="2320685"/>
                </a:cubicBezTo>
                <a:cubicBezTo>
                  <a:pt x="5462428" y="2354932"/>
                  <a:pt x="5994971" y="2305274"/>
                  <a:pt x="6174769" y="2330959"/>
                </a:cubicBezTo>
                <a:cubicBezTo>
                  <a:pt x="6354567" y="2356644"/>
                  <a:pt x="6292922" y="2301849"/>
                  <a:pt x="6328881" y="2474797"/>
                </a:cubicBezTo>
                <a:cubicBezTo>
                  <a:pt x="6364840" y="2647745"/>
                  <a:pt x="6366553" y="3185427"/>
                  <a:pt x="6390526" y="3368649"/>
                </a:cubicBezTo>
                <a:cubicBezTo>
                  <a:pt x="6414499" y="3551872"/>
                  <a:pt x="6381965" y="3536460"/>
                  <a:pt x="6472720" y="3574132"/>
                </a:cubicBezTo>
                <a:cubicBezTo>
                  <a:pt x="6563475" y="3611804"/>
                  <a:pt x="6749266" y="3603242"/>
                  <a:pt x="6935057" y="3594680"/>
                </a:cubicBezTo>
              </a:path>
            </a:pathLst>
          </a:custGeom>
          <a:ln w="28575">
            <a:solidFill>
              <a:srgbClr val="0070C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3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4" grpId="0" animBg="1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Aspect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8323</TotalTime>
  <Words>268</Words>
  <Application>Microsoft Office PowerPoint</Application>
  <PresentationFormat>Custom</PresentationFormat>
  <Paragraphs>72</Paragraphs>
  <Slides>11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11</vt:i4>
      </vt:variant>
    </vt:vector>
  </HeadingPairs>
  <TitlesOfParts>
    <vt:vector size="30" baseType="lpstr">
      <vt:lpstr>Calibri</vt:lpstr>
      <vt:lpstr>Times New Roman</vt:lpstr>
      <vt:lpstr>宋体</vt:lpstr>
      <vt:lpstr>Calibri Light</vt:lpstr>
      <vt:lpstr>AvantGarde Md BT</vt:lpstr>
      <vt:lpstr>Wingdings 2</vt:lpstr>
      <vt:lpstr>Aachen</vt:lpstr>
      <vt:lpstr>Kids</vt:lpstr>
      <vt:lpstr>Lato Heavy</vt:lpstr>
      <vt:lpstr>微软雅黑</vt:lpstr>
      <vt:lpstr>.VnArial</vt:lpstr>
      <vt:lpstr>Arial</vt:lpstr>
      <vt:lpstr>SimHei</vt:lpstr>
      <vt:lpstr>Verdana</vt:lpstr>
      <vt:lpstr>Lato</vt:lpstr>
      <vt:lpstr>Office Theme</vt:lpstr>
      <vt:lpstr>Aspect</vt:lpstr>
      <vt:lpstr>1_Office Theme</vt:lpstr>
      <vt:lpstr>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Bài 1</dc:title>
  <dc:creator>Windows User</dc:creator>
  <cp:lastModifiedBy>STD_DELL</cp:lastModifiedBy>
  <cp:revision>355</cp:revision>
  <dcterms:created xsi:type="dcterms:W3CDTF">2020-02-21T03:04:01Z</dcterms:created>
  <dcterms:modified xsi:type="dcterms:W3CDTF">2022-01-07T02:12:25Z</dcterms:modified>
</cp:coreProperties>
</file>